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88" r:id="rId3"/>
    <p:sldId id="286" r:id="rId4"/>
    <p:sldId id="281" r:id="rId5"/>
    <p:sldId id="289" r:id="rId6"/>
    <p:sldId id="291" r:id="rId7"/>
    <p:sldId id="299" r:id="rId8"/>
    <p:sldId id="292" r:id="rId9"/>
    <p:sldId id="300" r:id="rId10"/>
    <p:sldId id="293" r:id="rId11"/>
    <p:sldId id="257" r:id="rId12"/>
    <p:sldId id="296" r:id="rId13"/>
    <p:sldId id="298" r:id="rId14"/>
    <p:sldId id="284" r:id="rId15"/>
    <p:sldId id="285" r:id="rId16"/>
    <p:sldId id="297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DE3A2B-2742-4F9A-B2E2-96325ABB5914}">
          <p14:sldIdLst>
            <p14:sldId id="276"/>
            <p14:sldId id="288"/>
            <p14:sldId id="286"/>
            <p14:sldId id="281"/>
            <p14:sldId id="289"/>
            <p14:sldId id="291"/>
            <p14:sldId id="299"/>
            <p14:sldId id="292"/>
            <p14:sldId id="300"/>
            <p14:sldId id="293"/>
          </p14:sldIdLst>
        </p14:section>
        <p14:section name="Раздел без заголовка" id="{19A3760F-41D0-4362-8399-562C08A0B67A}">
          <p14:sldIdLst>
            <p14:sldId id="257"/>
            <p14:sldId id="296"/>
            <p14:sldId id="298"/>
            <p14:sldId id="284"/>
            <p14:sldId id="285"/>
            <p14:sldId id="29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28B2-C615-4491-9FA0-22FD9CF01BE7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3856-2A06-40E2-A443-CC340727C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5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2E38-40F1-4CF8-922E-8BD70BE62182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632B-D59E-4362-815B-2FAD35646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1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632B-D59E-4362-815B-2FAD35646D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1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8D78-919D-49B0-8959-19FD5B5D94F7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C033-307C-4B6B-A110-153F902D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7559-55A1-42F0-A795-1DD261309D13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BA11-E66C-4932-88D8-66AEFDB3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1F6F-3788-4385-B59C-D1335175DC87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A3C1-E336-4FEC-A6A8-DF68236F4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2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CD96-44C2-49BB-B807-96FAD42B4546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1592-FF42-4926-957D-4948E3DF3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7C90-473B-4387-AAF3-4D9CF5F2E33E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B7E3-86B1-4A09-8BF0-54C732065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7C03-F41F-4E32-BB2B-4A047DEFDD7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CCBF-71E5-41D6-A70B-6B5ACE048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9A05-0D56-4AB5-870E-A063AC21D9B3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9B83-26DD-4469-929C-35F25BA61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CBB4-0DD4-4C7A-BE52-A1099132F51F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411C-368F-480B-815A-EE5A068C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5B1D-CE8F-4CDE-A1D5-4BDE9EA9D77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8F34-08AB-4398-A2C2-93194C62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0C78-CA34-4961-B4EB-F843F895426B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FCB8-5A21-4E24-8F4C-4DE3E311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0FB3-9BC4-4541-BD5A-BDCF99897D1E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454D-30B2-41D3-8170-E5D71B7E2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DD0AD4-3BBF-4DFE-851C-72ECBCB97AD3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3CEB6-5CDD-4F0B-A627-8ED2D83DA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Заголовок 1"/>
          <p:cNvSpPr txBox="1">
            <a:spLocks/>
          </p:cNvSpPr>
          <p:nvPr/>
        </p:nvSpPr>
        <p:spPr bwMode="auto">
          <a:xfrm>
            <a:off x="251519" y="1412875"/>
            <a:ext cx="8749605" cy="25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279525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1554163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5 классе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СЛОВОСОЧЕТАНИЕ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348038" y="5589588"/>
            <a:ext cx="560228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279525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1554163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buClrTx/>
              <a:buFont typeface="Arial" charset="0"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Выполнила: 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Arial Black" pitchFamily="34" charset="0"/>
              </a:rPr>
              <a:t>Лыскова</a:t>
            </a: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 Светлана Александровна</a:t>
            </a:r>
          </a:p>
          <a:p>
            <a:pPr eaLnBrk="1" hangingPunct="1">
              <a:buClrTx/>
              <a:buFont typeface="Arial" charset="0"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учитель русского языка и литературы </a:t>
            </a:r>
          </a:p>
          <a:p>
            <a:pPr eaLnBrk="1" hangingPunct="1">
              <a:buClrTx/>
              <a:buFont typeface="Arial" charset="0"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МКОУ «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Arial Black" pitchFamily="34" charset="0"/>
              </a:rPr>
              <a:t>Крутихинская</a:t>
            </a:r>
            <a:r>
              <a:rPr lang="ru-RU" altLang="ru-RU" sz="1500" b="1" dirty="0" smtClean="0">
                <a:solidFill>
                  <a:prstClr val="black"/>
                </a:solidFill>
                <a:latin typeface="Arial Black" pitchFamily="34" charset="0"/>
              </a:rPr>
              <a:t> СОШ»</a:t>
            </a:r>
            <a:endParaRPr lang="ru-RU" altLang="ru-RU" sz="15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92888" cy="866527"/>
          </a:xfrm>
        </p:spPr>
        <p:txBody>
          <a:bodyPr/>
          <a:lstStyle/>
          <a:p>
            <a:r>
              <a:rPr lang="uk-UA" alt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</a:t>
            </a:r>
            <a:endParaRPr lang="ru-RU" alt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352928" cy="3528392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слово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 – 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чёт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чётное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(рус.)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(слав.)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590178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Стр. 61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2636912"/>
            <a:ext cx="4176464" cy="18002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400" dirty="0" smtClean="0"/>
              <a:t>   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 128</a:t>
            </a:r>
          </a:p>
          <a:p>
            <a:pPr marL="0" indent="0">
              <a:buNone/>
            </a:pP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Упр.129</a:t>
            </a:r>
          </a:p>
          <a:p>
            <a:pPr marL="0" indent="0">
              <a:buNone/>
            </a:pPr>
            <a:r>
              <a:rPr lang="ru-RU" altLang="ru-RU" b="1" dirty="0">
                <a:latin typeface="Arial Black" panose="020B0A04020102020204" pitchFamily="34" charset="0"/>
              </a:rPr>
              <a:t> </a:t>
            </a:r>
            <a:r>
              <a:rPr lang="ru-RU" altLang="ru-RU" b="1" dirty="0" smtClean="0">
                <a:latin typeface="Arial Black" panose="020B0A04020102020204" pitchFamily="34" charset="0"/>
              </a:rPr>
              <a:t>                   </a:t>
            </a:r>
            <a:endParaRPr lang="ru-RU" altLang="ru-RU" b="1" i="1" dirty="0" smtClean="0">
              <a:latin typeface="Arial Black" panose="020B0A04020102020204" pitchFamily="34" charset="0"/>
            </a:endParaRP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1907704" y="548680"/>
            <a:ext cx="7128792" cy="12527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400" b="1" i="1" dirty="0" smtClean="0">
                <a:latin typeface="Arial Black" panose="020B0A04020102020204" pitchFamily="34" charset="0"/>
              </a:rPr>
              <a:t> </a:t>
            </a:r>
            <a:r>
              <a:rPr lang="ru-RU" alt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Стр.62</a:t>
            </a:r>
          </a:p>
          <a:p>
            <a:pPr marL="0" indent="0">
              <a:buNone/>
            </a:pPr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словосочетание от слова?</a:t>
            </a:r>
            <a:endParaRPr lang="ru-RU" alt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</a:p>
          <a:p>
            <a:pPr marL="0" indent="0"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крестьяне сажали ветвистую рябину около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все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крестьяне - прил. +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(Х)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Сажали рябину - гл.(Х) + сущ.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Сажали издавна - гл.(Х) + нареч.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Сажали около дома - гл.(Х)+ сущ.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Ветвистую рябину - прил. + сущ. (Х)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2592288"/>
          </a:xfrm>
        </p:spPr>
        <p:txBody>
          <a:bodyPr rtlCol="0">
            <a:normAutofit fontScale="47500" lnSpcReduction="20000"/>
          </a:bodyPr>
          <a:lstStyle/>
          <a:p>
            <a:r>
              <a:rPr lang="ru-RU" sz="8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загадки!</a:t>
            </a:r>
          </a:p>
          <a:p>
            <a:endParaRPr lang="ru-RU" sz="4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 связи слов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знаю их предназначение.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вам всегда помочь готов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 построить предложение.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синтаксис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2592288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ходят парою слова,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равны у них права.</a:t>
            </a:r>
          </a:p>
          <a:p>
            <a:pPr algn="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5192" y="4277707"/>
            <a:ext cx="567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словосочетание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 стр.61-62 учебника, упр.132.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36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835696" y="1988840"/>
            <a:ext cx="6984776" cy="432048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3600" dirty="0">
              <a:latin typeface="Arial Black" panose="020B0A04020102020204" pitchFamily="34" charset="0"/>
            </a:endParaRPr>
          </a:p>
          <a:p>
            <a:pPr marL="0" indent="0">
              <a:spcBef>
                <a:spcPts val="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36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0098" y="2348880"/>
            <a:ext cx="5570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0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усвоения изученного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6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6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6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синтаксис?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6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пунктуация?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диктант: верны ли мои утверждения?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 нет – 0.</a:t>
            </a:r>
          </a:p>
          <a:p>
            <a:r>
              <a:rPr lang="ru-RU" b="1" dirty="0"/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утверждаю, что: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изучает правила построения словосочетаний, предложений.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предложения можно поставить только точку.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Пунктуация изучает правила постановки знаков препинания.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Точка, восклицательный и вопросительный знаки – знаки завершения.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это два и больше предложений, связанных между собой только по смыслу.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предложениями в тексте существует смысловая и грамматическая связь.</a:t>
            </a:r>
          </a:p>
        </p:txBody>
      </p:sp>
    </p:spTree>
    <p:extLst>
      <p:ext uri="{BB962C8B-B14F-4D97-AF65-F5344CB8AC3E}">
        <p14:creationId xmlns:p14="http://schemas.microsoft.com/office/powerpoint/2010/main" val="3471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293097"/>
            <a:ext cx="2592288" cy="1224136"/>
          </a:xfrm>
        </p:spPr>
        <p:txBody>
          <a:bodyPr/>
          <a:lstStyle/>
          <a:p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101 101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1500187"/>
          </a:xfrm>
        </p:spPr>
        <p:txBody>
          <a:bodyPr/>
          <a:lstStyle/>
          <a:p>
            <a:pPr algn="ctr"/>
            <a:endParaRPr lang="ru-RU" sz="4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</p:txBody>
      </p:sp>
    </p:spTree>
    <p:extLst>
      <p:ext uri="{BB962C8B-B14F-4D97-AF65-F5344CB8AC3E}">
        <p14:creationId xmlns:p14="http://schemas.microsoft.com/office/powerpoint/2010/main" val="1463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348464" cy="1152128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640960" cy="432048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гладила кота и наблюдала за воробьем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входящие в группу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сказуемого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вопросы от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Сгруппируйте слова и запишите пары слов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играть, смотреть, школа, кинофильм,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гитара.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1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276872"/>
            <a:ext cx="1905000" cy="16383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2420889"/>
            <a:ext cx="723900" cy="13681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62908" y="2420889"/>
            <a:ext cx="666750" cy="136815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4260214" y="2276873"/>
            <a:ext cx="743833" cy="1579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460271" y="2276872"/>
            <a:ext cx="130810" cy="104775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5017363" y="2276872"/>
            <a:ext cx="116205" cy="93281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5292080" y="2276871"/>
            <a:ext cx="116205" cy="93281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508694" y="2276870"/>
            <a:ext cx="116205" cy="93281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725308" y="2561985"/>
            <a:ext cx="161925" cy="12954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941922" y="2557406"/>
            <a:ext cx="161925" cy="12954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8"/>
          <a:stretch>
            <a:fillRect/>
          </a:stretch>
        </p:blipFill>
        <p:spPr>
          <a:xfrm>
            <a:off x="6129937" y="2557407"/>
            <a:ext cx="1086485" cy="123163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7331615" y="2314575"/>
            <a:ext cx="139065" cy="111442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6"/>
          <a:stretch>
            <a:fillRect/>
          </a:stretch>
        </p:blipFill>
        <p:spPr>
          <a:xfrm>
            <a:off x="7566710" y="2286397"/>
            <a:ext cx="139065" cy="111442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9"/>
          <a:stretch>
            <a:fillRect/>
          </a:stretch>
        </p:blipFill>
        <p:spPr>
          <a:xfrm>
            <a:off x="7921660" y="2557406"/>
            <a:ext cx="752475" cy="12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Заголовок 1"/>
          <p:cNvSpPr txBox="1">
            <a:spLocks/>
          </p:cNvSpPr>
          <p:nvPr/>
        </p:nvSpPr>
        <p:spPr bwMode="auto">
          <a:xfrm>
            <a:off x="251520" y="1412776"/>
            <a:ext cx="8520871" cy="25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279525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1554163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СЛОВОСОЧЕТАНИЕ</a:t>
            </a:r>
          </a:p>
        </p:txBody>
      </p:sp>
    </p:spTree>
    <p:extLst>
      <p:ext uri="{BB962C8B-B14F-4D97-AF65-F5344CB8AC3E}">
        <p14:creationId xmlns:p14="http://schemas.microsoft.com/office/powerpoint/2010/main" val="15150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Корзина идей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3.infourok.ru/uploads/ex/01b0/0002e7df-b8743e7a/hello_html_m15d7f90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0200"/>
            <a:ext cx="50405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229</Words>
  <Application>Microsoft Office PowerPoint</Application>
  <PresentationFormat>Экран (4:3)</PresentationFormat>
  <Paragraphs>71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Times New Roman</vt:lpstr>
      <vt:lpstr>Wingdings</vt:lpstr>
      <vt:lpstr>1</vt:lpstr>
      <vt:lpstr>Презентация PowerPoint</vt:lpstr>
      <vt:lpstr>Проверка усвоения изученного материала</vt:lpstr>
      <vt:lpstr>Презентация PowerPoint</vt:lpstr>
      <vt:lpstr>101 101</vt:lpstr>
      <vt:lpstr>Синтаксический разбор предложения</vt:lpstr>
      <vt:lpstr>Сгруппируйте слова и запишите пары слов</vt:lpstr>
      <vt:lpstr>РЕБУС</vt:lpstr>
      <vt:lpstr>Презентация PowerPoint</vt:lpstr>
      <vt:lpstr>Корзина идей</vt:lpstr>
      <vt:lpstr>Словосочетание</vt:lpstr>
      <vt:lpstr>Презентация PowerPoint</vt:lpstr>
      <vt:lpstr>Самостоятельная работа  </vt:lpstr>
      <vt:lpstr> Проверь себя! 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Admin</cp:lastModifiedBy>
  <cp:revision>153</cp:revision>
  <cp:lastPrinted>2013-10-01T11:47:22Z</cp:lastPrinted>
  <dcterms:created xsi:type="dcterms:W3CDTF">2013-10-01T06:45:41Z</dcterms:created>
  <dcterms:modified xsi:type="dcterms:W3CDTF">2017-11-08T14:47:49Z</dcterms:modified>
</cp:coreProperties>
</file>