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8" name="Picture 4" descr="0_4839b_c9d33b75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989" name="Рисунок 5" descr="yoga0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1521" y="5062132"/>
            <a:ext cx="1360800" cy="166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Рисунок 5" descr="yoga0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7680" y="3102086"/>
            <a:ext cx="1360800" cy="166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Рисунок 5" descr="yoga0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1840" y="4866271"/>
            <a:ext cx="1360800" cy="166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Рисунок 5" descr="yoga0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3040" y="4997325"/>
            <a:ext cx="1360800" cy="166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3" name="Рисунок 5" descr="yoga0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9521" y="3168333"/>
            <a:ext cx="1360800" cy="166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859">
    <p:sndAc>
      <p:stSnd loop="1"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6481" y="0"/>
            <a:ext cx="8226720" cy="273629"/>
          </a:xfrm>
        </p:spPr>
        <p:txBody>
          <a:bodyPr>
            <a:normAutofit fontScale="90000"/>
          </a:bodyPr>
          <a:lstStyle/>
          <a:p>
            <a:endParaRPr lang="ru-RU" sz="36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041" y="2333045"/>
            <a:ext cx="8683200" cy="4524955"/>
          </a:xfrm>
        </p:spPr>
        <p:txBody>
          <a:bodyPr/>
          <a:lstStyle/>
          <a:p>
            <a:endParaRPr lang="ru-RU"/>
          </a:p>
        </p:txBody>
      </p:sp>
      <p:pic>
        <p:nvPicPr>
          <p:cNvPr id="32772" name="Picture 4" descr="cizgi_manzara_401916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2773" name="Рисунок 4" descr="spo_athletisme_10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6960" y="4082829"/>
            <a:ext cx="2764800" cy="11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Рисунок 4" descr="spo_athletisme_10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9200" y="3689668"/>
            <a:ext cx="2764800" cy="11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Рисунок 4" descr="spo_athletisme_10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6960" y="5520100"/>
            <a:ext cx="2764800" cy="11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Рисунок 4" descr="spo_athletisme_10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55915"/>
            <a:ext cx="2764800" cy="11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32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40" name="Picture 4" descr="0_43a4e_8b0294e3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9941" name="Рисунок 3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7361" y="4997325"/>
            <a:ext cx="1385280" cy="16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Рисунок 3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7041" y="4997325"/>
            <a:ext cx="1385280" cy="16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Рисунок 3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8241" y="4212443"/>
            <a:ext cx="1385280" cy="163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Рисунок 3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2801" y="2514504"/>
            <a:ext cx="1385280" cy="16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Рисунок 3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9760" y="3297946"/>
            <a:ext cx="1385280" cy="16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Рисунок 3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481" y="2449698"/>
            <a:ext cx="1385280" cy="163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Рисунок 3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5440" y="3951775"/>
            <a:ext cx="1385280" cy="16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95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4" name="Picture 4" descr="IMG_1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66" name="Рисунок 7" descr="2qq5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8640" y="2645558"/>
            <a:ext cx="2229120" cy="317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828">
    <p:sndAc>
      <p:stSnd loop="1"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</cp:revision>
  <dcterms:created xsi:type="dcterms:W3CDTF">2012-11-01T19:05:16Z</dcterms:created>
  <dcterms:modified xsi:type="dcterms:W3CDTF">2012-11-03T06:09:16Z</dcterms:modified>
</cp:coreProperties>
</file>