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11"/>
  </p:handoutMasterIdLst>
  <p:sldIdLst>
    <p:sldId id="256" r:id="rId2"/>
    <p:sldId id="263" r:id="rId3"/>
    <p:sldId id="264" r:id="rId4"/>
    <p:sldId id="265" r:id="rId5"/>
    <p:sldId id="266" r:id="rId6"/>
    <p:sldId id="267" r:id="rId7"/>
    <p:sldId id="268" r:id="rId8"/>
    <p:sldId id="269" r:id="rId9"/>
    <p:sldId id="270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Default Section" id="{42C7C62C-6075-426B-B9CE-B65FA7FF71B9}">
          <p14:sldIdLst>
            <p14:sldId id="256"/>
            <p14:sldId id="263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270F"/>
    <a:srgbClr val="00E266"/>
    <a:srgbClr val="2C451B"/>
    <a:srgbClr val="FFFFFF"/>
    <a:srgbClr val="F3F0ED"/>
    <a:srgbClr val="E1DAD2"/>
    <a:srgbClr val="FEFEFE"/>
    <a:srgbClr val="C1C9CD"/>
    <a:srgbClr val="7C96A3"/>
    <a:srgbClr val="00337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9" d="100"/>
          <a:sy n="69" d="100"/>
        </p:scale>
        <p:origin x="-76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2952" y="102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D154561-4219-4281-B426-40CFE7BA6804}" type="doc">
      <dgm:prSet loTypeId="urn:microsoft.com/office/officeart/2005/8/layout/orgChart1" loCatId="hierarchy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40F8A22D-11FB-4B38-9C7F-CC5FF1BE5DB7}">
      <dgm:prSet phldrT="[Текст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ru-RU" sz="4400" b="1" i="0" dirty="0" smtClean="0">
              <a:solidFill>
                <a:srgbClr val="19270F"/>
              </a:solidFill>
              <a:latin typeface="Arial" pitchFamily="34" charset="0"/>
              <a:cs typeface="Arial" pitchFamily="34" charset="0"/>
            </a:rPr>
            <a:t>Растения</a:t>
          </a:r>
          <a:endParaRPr lang="ru-RU" sz="4400" b="1" i="0" dirty="0">
            <a:solidFill>
              <a:srgbClr val="19270F"/>
            </a:solidFill>
            <a:latin typeface="Arial" pitchFamily="34" charset="0"/>
            <a:cs typeface="Arial" pitchFamily="34" charset="0"/>
          </a:endParaRPr>
        </a:p>
      </dgm:t>
    </dgm:pt>
    <dgm:pt modelId="{558A4D4F-D743-4735-9F4D-9A7330F2E235}" type="parTrans" cxnId="{BD4D3D4B-8B7C-4F15-918E-691B1C1C8F66}">
      <dgm:prSet/>
      <dgm:spPr/>
      <dgm:t>
        <a:bodyPr/>
        <a:lstStyle/>
        <a:p>
          <a:endParaRPr lang="ru-RU"/>
        </a:p>
      </dgm:t>
    </dgm:pt>
    <dgm:pt modelId="{720BD81D-7646-4B17-8683-F3DEF0E41B2B}" type="sibTrans" cxnId="{BD4D3D4B-8B7C-4F15-918E-691B1C1C8F66}">
      <dgm:prSet/>
      <dgm:spPr/>
      <dgm:t>
        <a:bodyPr/>
        <a:lstStyle/>
        <a:p>
          <a:endParaRPr lang="ru-RU"/>
        </a:p>
      </dgm:t>
    </dgm:pt>
    <dgm:pt modelId="{CD12913F-A6CC-4370-8678-8AC3B52883DB}">
      <dgm:prSet phldrT="[Текст]"/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b="1" dirty="0" smtClean="0">
              <a:latin typeface="Arial" pitchFamily="34" charset="0"/>
              <a:cs typeface="Arial" pitchFamily="34" charset="0"/>
            </a:rPr>
            <a:t>Деревья</a:t>
          </a:r>
          <a:endParaRPr lang="ru-RU" b="1" dirty="0">
            <a:latin typeface="Arial" pitchFamily="34" charset="0"/>
            <a:cs typeface="Arial" pitchFamily="34" charset="0"/>
          </a:endParaRPr>
        </a:p>
      </dgm:t>
    </dgm:pt>
    <dgm:pt modelId="{83AF7548-3B4A-46C7-80D8-BF9A632497CF}" type="parTrans" cxnId="{D9920799-49F0-4555-87AD-21C4268E62BC}">
      <dgm:prSet/>
      <dgm:spPr/>
      <dgm:t>
        <a:bodyPr/>
        <a:lstStyle/>
        <a:p>
          <a:endParaRPr lang="ru-RU"/>
        </a:p>
      </dgm:t>
    </dgm:pt>
    <dgm:pt modelId="{C0618083-32A4-4DD7-964C-8EF113530758}" type="sibTrans" cxnId="{D9920799-49F0-4555-87AD-21C4268E62BC}">
      <dgm:prSet/>
      <dgm:spPr/>
      <dgm:t>
        <a:bodyPr/>
        <a:lstStyle/>
        <a:p>
          <a:endParaRPr lang="ru-RU"/>
        </a:p>
      </dgm:t>
    </dgm:pt>
    <dgm:pt modelId="{837EEE43-1869-4240-9FE7-F5620EF86B36}">
      <dgm:prSet phldrT="[Текст]" custT="1"/>
      <dgm:spPr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3200" b="1" dirty="0" smtClean="0">
              <a:latin typeface="Arial" pitchFamily="34" charset="0"/>
              <a:cs typeface="Arial" pitchFamily="34" charset="0"/>
            </a:rPr>
            <a:t>Кустарники</a:t>
          </a:r>
          <a:endParaRPr lang="ru-RU" sz="3200" b="1" dirty="0">
            <a:latin typeface="Arial" pitchFamily="34" charset="0"/>
            <a:cs typeface="Arial" pitchFamily="34" charset="0"/>
          </a:endParaRPr>
        </a:p>
      </dgm:t>
    </dgm:pt>
    <dgm:pt modelId="{60BEB885-9427-4A52-AC47-CA215679801F}" type="parTrans" cxnId="{6942F55F-51A7-4C32-9689-0A2C39AB583C}">
      <dgm:prSet/>
      <dgm:spPr/>
      <dgm:t>
        <a:bodyPr/>
        <a:lstStyle/>
        <a:p>
          <a:endParaRPr lang="ru-RU"/>
        </a:p>
      </dgm:t>
    </dgm:pt>
    <dgm:pt modelId="{B1AC16A8-3735-4C80-A658-7AE3A1720D88}" type="sibTrans" cxnId="{6942F55F-51A7-4C32-9689-0A2C39AB583C}">
      <dgm:prSet/>
      <dgm:spPr/>
      <dgm:t>
        <a:bodyPr/>
        <a:lstStyle/>
        <a:p>
          <a:endParaRPr lang="ru-RU"/>
        </a:p>
      </dgm:t>
    </dgm:pt>
    <dgm:pt modelId="{72E52DEA-2786-4EA2-AA0E-FAE47498193B}">
      <dgm:prSet phldrT="[Текст]"/>
      <dgm:spPr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b="1" dirty="0" smtClean="0">
              <a:latin typeface="Arial" pitchFamily="34" charset="0"/>
              <a:cs typeface="Arial" pitchFamily="34" charset="0"/>
            </a:rPr>
            <a:t>Травы</a:t>
          </a:r>
          <a:endParaRPr lang="ru-RU" b="1" dirty="0">
            <a:latin typeface="Arial" pitchFamily="34" charset="0"/>
            <a:cs typeface="Arial" pitchFamily="34" charset="0"/>
          </a:endParaRPr>
        </a:p>
      </dgm:t>
    </dgm:pt>
    <dgm:pt modelId="{9BE62DD2-27D6-446C-AA78-FB36B3E06CFA}" type="parTrans" cxnId="{DA88801E-E50E-4F74-8F9D-5ACCA08C1D10}">
      <dgm:prSet/>
      <dgm:spPr/>
      <dgm:t>
        <a:bodyPr/>
        <a:lstStyle/>
        <a:p>
          <a:endParaRPr lang="ru-RU"/>
        </a:p>
      </dgm:t>
    </dgm:pt>
    <dgm:pt modelId="{1FAAA28A-AAD6-404A-B496-0DC2FA2BD088}" type="sibTrans" cxnId="{DA88801E-E50E-4F74-8F9D-5ACCA08C1D10}">
      <dgm:prSet/>
      <dgm:spPr/>
      <dgm:t>
        <a:bodyPr/>
        <a:lstStyle/>
        <a:p>
          <a:endParaRPr lang="ru-RU"/>
        </a:p>
      </dgm:t>
    </dgm:pt>
    <dgm:pt modelId="{8BA00B26-2581-4878-9589-B7FDABFD5340}" type="pres">
      <dgm:prSet presAssocID="{BD154561-4219-4281-B426-40CFE7BA680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D92AFE76-B38A-410C-8319-23AC4638081B}" type="pres">
      <dgm:prSet presAssocID="{40F8A22D-11FB-4B38-9C7F-CC5FF1BE5DB7}" presName="hierRoot1" presStyleCnt="0">
        <dgm:presLayoutVars>
          <dgm:hierBranch val="init"/>
        </dgm:presLayoutVars>
      </dgm:prSet>
      <dgm:spPr/>
    </dgm:pt>
    <dgm:pt modelId="{388ADD61-A42C-4558-A026-E38177E831E6}" type="pres">
      <dgm:prSet presAssocID="{40F8A22D-11FB-4B38-9C7F-CC5FF1BE5DB7}" presName="rootComposite1" presStyleCnt="0"/>
      <dgm:spPr/>
    </dgm:pt>
    <dgm:pt modelId="{5B9C08A0-0819-4C59-9FF5-EB0B17F5AC16}" type="pres">
      <dgm:prSet presAssocID="{40F8A22D-11FB-4B38-9C7F-CC5FF1BE5DB7}" presName="rootText1" presStyleLbl="node0" presStyleIdx="0" presStyleCnt="1" custScaleX="142377" custScaleY="143889">
        <dgm:presLayoutVars>
          <dgm:chPref val="3"/>
        </dgm:presLayoutVars>
      </dgm:prSet>
      <dgm:spPr/>
    </dgm:pt>
    <dgm:pt modelId="{B72D943E-559A-43BD-803D-184CE53E118C}" type="pres">
      <dgm:prSet presAssocID="{40F8A22D-11FB-4B38-9C7F-CC5FF1BE5DB7}" presName="rootConnector1" presStyleLbl="node1" presStyleIdx="0" presStyleCnt="0"/>
      <dgm:spPr/>
    </dgm:pt>
    <dgm:pt modelId="{3683C8AE-25EA-4E4C-BBAE-EDF7879DF57C}" type="pres">
      <dgm:prSet presAssocID="{40F8A22D-11FB-4B38-9C7F-CC5FF1BE5DB7}" presName="hierChild2" presStyleCnt="0"/>
      <dgm:spPr/>
    </dgm:pt>
    <dgm:pt modelId="{695FD51B-08B2-440F-8ABD-066D96A109F8}" type="pres">
      <dgm:prSet presAssocID="{83AF7548-3B4A-46C7-80D8-BF9A632497CF}" presName="Name37" presStyleLbl="parChTrans1D2" presStyleIdx="0" presStyleCnt="3"/>
      <dgm:spPr/>
    </dgm:pt>
    <dgm:pt modelId="{E9BDD05E-7C58-4C11-ABAD-92F8EB37DC65}" type="pres">
      <dgm:prSet presAssocID="{CD12913F-A6CC-4370-8678-8AC3B52883DB}" presName="hierRoot2" presStyleCnt="0">
        <dgm:presLayoutVars>
          <dgm:hierBranch val="init"/>
        </dgm:presLayoutVars>
      </dgm:prSet>
      <dgm:spPr/>
    </dgm:pt>
    <dgm:pt modelId="{49D0FB16-2ABD-40F8-BC53-5E3F9461F8A5}" type="pres">
      <dgm:prSet presAssocID="{CD12913F-A6CC-4370-8678-8AC3B52883DB}" presName="rootComposite" presStyleCnt="0"/>
      <dgm:spPr/>
    </dgm:pt>
    <dgm:pt modelId="{FA2CD76B-E30E-40EC-ACDC-978C541E011B}" type="pres">
      <dgm:prSet presAssocID="{CD12913F-A6CC-4370-8678-8AC3B52883DB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54AEB36-36BB-47D6-8434-FA7532DB2689}" type="pres">
      <dgm:prSet presAssocID="{CD12913F-A6CC-4370-8678-8AC3B52883DB}" presName="rootConnector" presStyleLbl="node2" presStyleIdx="0" presStyleCnt="3"/>
      <dgm:spPr/>
    </dgm:pt>
    <dgm:pt modelId="{9CBE8DE4-411A-4265-A686-1279936AD9B9}" type="pres">
      <dgm:prSet presAssocID="{CD12913F-A6CC-4370-8678-8AC3B52883DB}" presName="hierChild4" presStyleCnt="0"/>
      <dgm:spPr/>
    </dgm:pt>
    <dgm:pt modelId="{2ED60868-F474-42AE-A235-410124959ABC}" type="pres">
      <dgm:prSet presAssocID="{CD12913F-A6CC-4370-8678-8AC3B52883DB}" presName="hierChild5" presStyleCnt="0"/>
      <dgm:spPr/>
    </dgm:pt>
    <dgm:pt modelId="{B4786EB9-FCC4-4D85-BCE7-189DCF73B66B}" type="pres">
      <dgm:prSet presAssocID="{60BEB885-9427-4A52-AC47-CA215679801F}" presName="Name37" presStyleLbl="parChTrans1D2" presStyleIdx="1" presStyleCnt="3"/>
      <dgm:spPr/>
    </dgm:pt>
    <dgm:pt modelId="{DB01BF2A-26BF-40C7-9547-2795C4DFE557}" type="pres">
      <dgm:prSet presAssocID="{837EEE43-1869-4240-9FE7-F5620EF86B36}" presName="hierRoot2" presStyleCnt="0">
        <dgm:presLayoutVars>
          <dgm:hierBranch val="init"/>
        </dgm:presLayoutVars>
      </dgm:prSet>
      <dgm:spPr/>
    </dgm:pt>
    <dgm:pt modelId="{9876B5FB-93AE-48C7-9B6B-BAD17B9BFC24}" type="pres">
      <dgm:prSet presAssocID="{837EEE43-1869-4240-9FE7-F5620EF86B36}" presName="rootComposite" presStyleCnt="0"/>
      <dgm:spPr/>
    </dgm:pt>
    <dgm:pt modelId="{257CAC5C-D3D4-46DD-8169-B99D80BEEEDE}" type="pres">
      <dgm:prSet presAssocID="{837EEE43-1869-4240-9FE7-F5620EF86B36}" presName="rootText" presStyleLbl="node2" presStyleIdx="1" presStyleCnt="3">
        <dgm:presLayoutVars>
          <dgm:chPref val="3"/>
        </dgm:presLayoutVars>
      </dgm:prSet>
      <dgm:spPr/>
    </dgm:pt>
    <dgm:pt modelId="{3ECC9777-44CC-405A-BF31-DE6F7EEDEC0A}" type="pres">
      <dgm:prSet presAssocID="{837EEE43-1869-4240-9FE7-F5620EF86B36}" presName="rootConnector" presStyleLbl="node2" presStyleIdx="1" presStyleCnt="3"/>
      <dgm:spPr/>
    </dgm:pt>
    <dgm:pt modelId="{B0CD52CF-742B-4772-B555-157AB2B548C1}" type="pres">
      <dgm:prSet presAssocID="{837EEE43-1869-4240-9FE7-F5620EF86B36}" presName="hierChild4" presStyleCnt="0"/>
      <dgm:spPr/>
    </dgm:pt>
    <dgm:pt modelId="{8D2B01B1-CA73-4EA7-AE88-346397B325FB}" type="pres">
      <dgm:prSet presAssocID="{837EEE43-1869-4240-9FE7-F5620EF86B36}" presName="hierChild5" presStyleCnt="0"/>
      <dgm:spPr/>
    </dgm:pt>
    <dgm:pt modelId="{05373252-56DD-4730-A3D8-5D4B18D8A985}" type="pres">
      <dgm:prSet presAssocID="{9BE62DD2-27D6-446C-AA78-FB36B3E06CFA}" presName="Name37" presStyleLbl="parChTrans1D2" presStyleIdx="2" presStyleCnt="3"/>
      <dgm:spPr/>
    </dgm:pt>
    <dgm:pt modelId="{EB9BFD31-A808-42C3-8E23-716D8369C6E6}" type="pres">
      <dgm:prSet presAssocID="{72E52DEA-2786-4EA2-AA0E-FAE47498193B}" presName="hierRoot2" presStyleCnt="0">
        <dgm:presLayoutVars>
          <dgm:hierBranch val="init"/>
        </dgm:presLayoutVars>
      </dgm:prSet>
      <dgm:spPr/>
    </dgm:pt>
    <dgm:pt modelId="{C7A3F029-B112-44A0-9DAC-5CA25784B4C4}" type="pres">
      <dgm:prSet presAssocID="{72E52DEA-2786-4EA2-AA0E-FAE47498193B}" presName="rootComposite" presStyleCnt="0"/>
      <dgm:spPr/>
    </dgm:pt>
    <dgm:pt modelId="{38973929-B68F-4921-AB04-24160218C33F}" type="pres">
      <dgm:prSet presAssocID="{72E52DEA-2786-4EA2-AA0E-FAE47498193B}" presName="rootText" presStyleLbl="node2" presStyleIdx="2" presStyleCnt="3">
        <dgm:presLayoutVars>
          <dgm:chPref val="3"/>
        </dgm:presLayoutVars>
      </dgm:prSet>
      <dgm:spPr/>
    </dgm:pt>
    <dgm:pt modelId="{A84BACAB-5F99-4364-826F-9D811FB756B5}" type="pres">
      <dgm:prSet presAssocID="{72E52DEA-2786-4EA2-AA0E-FAE47498193B}" presName="rootConnector" presStyleLbl="node2" presStyleIdx="2" presStyleCnt="3"/>
      <dgm:spPr/>
    </dgm:pt>
    <dgm:pt modelId="{694A61F1-A1E6-4C49-9294-7A71732EF2BE}" type="pres">
      <dgm:prSet presAssocID="{72E52DEA-2786-4EA2-AA0E-FAE47498193B}" presName="hierChild4" presStyleCnt="0"/>
      <dgm:spPr/>
    </dgm:pt>
    <dgm:pt modelId="{A8F13CE3-B241-41C3-8A4B-C3BC608E654C}" type="pres">
      <dgm:prSet presAssocID="{72E52DEA-2786-4EA2-AA0E-FAE47498193B}" presName="hierChild5" presStyleCnt="0"/>
      <dgm:spPr/>
    </dgm:pt>
    <dgm:pt modelId="{ABFBECCA-6117-4BF9-ABF0-2F5D9C61358D}" type="pres">
      <dgm:prSet presAssocID="{40F8A22D-11FB-4B38-9C7F-CC5FF1BE5DB7}" presName="hierChild3" presStyleCnt="0"/>
      <dgm:spPr/>
    </dgm:pt>
  </dgm:ptLst>
  <dgm:cxnLst>
    <dgm:cxn modelId="{6EDCAB89-C80B-4BCB-BCE3-313F39D1874E}" type="presOf" srcId="{83AF7548-3B4A-46C7-80D8-BF9A632497CF}" destId="{695FD51B-08B2-440F-8ABD-066D96A109F8}" srcOrd="0" destOrd="0" presId="urn:microsoft.com/office/officeart/2005/8/layout/orgChart1"/>
    <dgm:cxn modelId="{BD4D3D4B-8B7C-4F15-918E-691B1C1C8F66}" srcId="{BD154561-4219-4281-B426-40CFE7BA6804}" destId="{40F8A22D-11FB-4B38-9C7F-CC5FF1BE5DB7}" srcOrd="0" destOrd="0" parTransId="{558A4D4F-D743-4735-9F4D-9A7330F2E235}" sibTransId="{720BD81D-7646-4B17-8683-F3DEF0E41B2B}"/>
    <dgm:cxn modelId="{0DCD649D-4BBD-4957-8DF5-AB3013249142}" type="presOf" srcId="{CD12913F-A6CC-4370-8678-8AC3B52883DB}" destId="{FA2CD76B-E30E-40EC-ACDC-978C541E011B}" srcOrd="0" destOrd="0" presId="urn:microsoft.com/office/officeart/2005/8/layout/orgChart1"/>
    <dgm:cxn modelId="{999CB553-C8D8-4655-B8A7-4066EFAA3C4E}" type="presOf" srcId="{9BE62DD2-27D6-446C-AA78-FB36B3E06CFA}" destId="{05373252-56DD-4730-A3D8-5D4B18D8A985}" srcOrd="0" destOrd="0" presId="urn:microsoft.com/office/officeart/2005/8/layout/orgChart1"/>
    <dgm:cxn modelId="{DA88801E-E50E-4F74-8F9D-5ACCA08C1D10}" srcId="{40F8A22D-11FB-4B38-9C7F-CC5FF1BE5DB7}" destId="{72E52DEA-2786-4EA2-AA0E-FAE47498193B}" srcOrd="2" destOrd="0" parTransId="{9BE62DD2-27D6-446C-AA78-FB36B3E06CFA}" sibTransId="{1FAAA28A-AAD6-404A-B496-0DC2FA2BD088}"/>
    <dgm:cxn modelId="{06BF4340-B851-447A-B790-90307C54B508}" type="presOf" srcId="{CD12913F-A6CC-4370-8678-8AC3B52883DB}" destId="{C54AEB36-36BB-47D6-8434-FA7532DB2689}" srcOrd="1" destOrd="0" presId="urn:microsoft.com/office/officeart/2005/8/layout/orgChart1"/>
    <dgm:cxn modelId="{89AB7929-7274-4971-8107-A86C9555C91F}" type="presOf" srcId="{60BEB885-9427-4A52-AC47-CA215679801F}" destId="{B4786EB9-FCC4-4D85-BCE7-189DCF73B66B}" srcOrd="0" destOrd="0" presId="urn:microsoft.com/office/officeart/2005/8/layout/orgChart1"/>
    <dgm:cxn modelId="{6942F55F-51A7-4C32-9689-0A2C39AB583C}" srcId="{40F8A22D-11FB-4B38-9C7F-CC5FF1BE5DB7}" destId="{837EEE43-1869-4240-9FE7-F5620EF86B36}" srcOrd="1" destOrd="0" parTransId="{60BEB885-9427-4A52-AC47-CA215679801F}" sibTransId="{B1AC16A8-3735-4C80-A658-7AE3A1720D88}"/>
    <dgm:cxn modelId="{5B46228A-7D68-408C-9B00-B0083568FADF}" type="presOf" srcId="{40F8A22D-11FB-4B38-9C7F-CC5FF1BE5DB7}" destId="{5B9C08A0-0819-4C59-9FF5-EB0B17F5AC16}" srcOrd="0" destOrd="0" presId="urn:microsoft.com/office/officeart/2005/8/layout/orgChart1"/>
    <dgm:cxn modelId="{D9920799-49F0-4555-87AD-21C4268E62BC}" srcId="{40F8A22D-11FB-4B38-9C7F-CC5FF1BE5DB7}" destId="{CD12913F-A6CC-4370-8678-8AC3B52883DB}" srcOrd="0" destOrd="0" parTransId="{83AF7548-3B4A-46C7-80D8-BF9A632497CF}" sibTransId="{C0618083-32A4-4DD7-964C-8EF113530758}"/>
    <dgm:cxn modelId="{11131CB9-D8C9-44A0-94DD-8E5BF6D21610}" type="presOf" srcId="{40F8A22D-11FB-4B38-9C7F-CC5FF1BE5DB7}" destId="{B72D943E-559A-43BD-803D-184CE53E118C}" srcOrd="1" destOrd="0" presId="urn:microsoft.com/office/officeart/2005/8/layout/orgChart1"/>
    <dgm:cxn modelId="{B44C81A4-E0FC-4F37-B9CB-8BDBF42B48BC}" type="presOf" srcId="{837EEE43-1869-4240-9FE7-F5620EF86B36}" destId="{3ECC9777-44CC-405A-BF31-DE6F7EEDEC0A}" srcOrd="1" destOrd="0" presId="urn:microsoft.com/office/officeart/2005/8/layout/orgChart1"/>
    <dgm:cxn modelId="{DE256619-6574-4398-BCFF-6289ADDE9CBC}" type="presOf" srcId="{72E52DEA-2786-4EA2-AA0E-FAE47498193B}" destId="{A84BACAB-5F99-4364-826F-9D811FB756B5}" srcOrd="1" destOrd="0" presId="urn:microsoft.com/office/officeart/2005/8/layout/orgChart1"/>
    <dgm:cxn modelId="{0AFA4ADE-FD89-42C8-A521-2379A9A10AE0}" type="presOf" srcId="{72E52DEA-2786-4EA2-AA0E-FAE47498193B}" destId="{38973929-B68F-4921-AB04-24160218C33F}" srcOrd="0" destOrd="0" presId="urn:microsoft.com/office/officeart/2005/8/layout/orgChart1"/>
    <dgm:cxn modelId="{BB089B41-E363-4283-8A14-9DC4F08B8175}" type="presOf" srcId="{BD154561-4219-4281-B426-40CFE7BA6804}" destId="{8BA00B26-2581-4878-9589-B7FDABFD5340}" srcOrd="0" destOrd="0" presId="urn:microsoft.com/office/officeart/2005/8/layout/orgChart1"/>
    <dgm:cxn modelId="{139BCC22-6E26-427D-8226-D93592CBCA94}" type="presOf" srcId="{837EEE43-1869-4240-9FE7-F5620EF86B36}" destId="{257CAC5C-D3D4-46DD-8169-B99D80BEEEDE}" srcOrd="0" destOrd="0" presId="urn:microsoft.com/office/officeart/2005/8/layout/orgChart1"/>
    <dgm:cxn modelId="{3188D1F9-586F-46C3-B799-463A2F70BA79}" type="presParOf" srcId="{8BA00B26-2581-4878-9589-B7FDABFD5340}" destId="{D92AFE76-B38A-410C-8319-23AC4638081B}" srcOrd="0" destOrd="0" presId="urn:microsoft.com/office/officeart/2005/8/layout/orgChart1"/>
    <dgm:cxn modelId="{A3278EC0-31FF-4514-B7AF-84A30F85221F}" type="presParOf" srcId="{D92AFE76-B38A-410C-8319-23AC4638081B}" destId="{388ADD61-A42C-4558-A026-E38177E831E6}" srcOrd="0" destOrd="0" presId="urn:microsoft.com/office/officeart/2005/8/layout/orgChart1"/>
    <dgm:cxn modelId="{4AB058E1-AA90-4DBC-B6D8-73A946B0D748}" type="presParOf" srcId="{388ADD61-A42C-4558-A026-E38177E831E6}" destId="{5B9C08A0-0819-4C59-9FF5-EB0B17F5AC16}" srcOrd="0" destOrd="0" presId="urn:microsoft.com/office/officeart/2005/8/layout/orgChart1"/>
    <dgm:cxn modelId="{4B93701A-3F98-4512-8FCC-294027CA27BA}" type="presParOf" srcId="{388ADD61-A42C-4558-A026-E38177E831E6}" destId="{B72D943E-559A-43BD-803D-184CE53E118C}" srcOrd="1" destOrd="0" presId="urn:microsoft.com/office/officeart/2005/8/layout/orgChart1"/>
    <dgm:cxn modelId="{789B598A-BFDA-46BE-8CB3-39F48B714BAB}" type="presParOf" srcId="{D92AFE76-B38A-410C-8319-23AC4638081B}" destId="{3683C8AE-25EA-4E4C-BBAE-EDF7879DF57C}" srcOrd="1" destOrd="0" presId="urn:microsoft.com/office/officeart/2005/8/layout/orgChart1"/>
    <dgm:cxn modelId="{B4CF2711-A7D7-4D5C-9EE1-D2BA8C7E5EF4}" type="presParOf" srcId="{3683C8AE-25EA-4E4C-BBAE-EDF7879DF57C}" destId="{695FD51B-08B2-440F-8ABD-066D96A109F8}" srcOrd="0" destOrd="0" presId="urn:microsoft.com/office/officeart/2005/8/layout/orgChart1"/>
    <dgm:cxn modelId="{769A3508-F1A4-4D54-AED4-CC18C2B08B93}" type="presParOf" srcId="{3683C8AE-25EA-4E4C-BBAE-EDF7879DF57C}" destId="{E9BDD05E-7C58-4C11-ABAD-92F8EB37DC65}" srcOrd="1" destOrd="0" presId="urn:microsoft.com/office/officeart/2005/8/layout/orgChart1"/>
    <dgm:cxn modelId="{471DAFB3-C24F-4986-9B1B-2844B780CE29}" type="presParOf" srcId="{E9BDD05E-7C58-4C11-ABAD-92F8EB37DC65}" destId="{49D0FB16-2ABD-40F8-BC53-5E3F9461F8A5}" srcOrd="0" destOrd="0" presId="urn:microsoft.com/office/officeart/2005/8/layout/orgChart1"/>
    <dgm:cxn modelId="{4DB1E771-07DF-4496-A0E5-549B34B25C7D}" type="presParOf" srcId="{49D0FB16-2ABD-40F8-BC53-5E3F9461F8A5}" destId="{FA2CD76B-E30E-40EC-ACDC-978C541E011B}" srcOrd="0" destOrd="0" presId="urn:microsoft.com/office/officeart/2005/8/layout/orgChart1"/>
    <dgm:cxn modelId="{A3BBA96C-8173-4FFA-9745-7A4381A8EBE1}" type="presParOf" srcId="{49D0FB16-2ABD-40F8-BC53-5E3F9461F8A5}" destId="{C54AEB36-36BB-47D6-8434-FA7532DB2689}" srcOrd="1" destOrd="0" presId="urn:microsoft.com/office/officeart/2005/8/layout/orgChart1"/>
    <dgm:cxn modelId="{B5682782-BD0E-4377-BCA4-4EBBD9A2C20D}" type="presParOf" srcId="{E9BDD05E-7C58-4C11-ABAD-92F8EB37DC65}" destId="{9CBE8DE4-411A-4265-A686-1279936AD9B9}" srcOrd="1" destOrd="0" presId="urn:microsoft.com/office/officeart/2005/8/layout/orgChart1"/>
    <dgm:cxn modelId="{0AC3FB0A-AF40-442D-B453-421B2416CD2F}" type="presParOf" srcId="{E9BDD05E-7C58-4C11-ABAD-92F8EB37DC65}" destId="{2ED60868-F474-42AE-A235-410124959ABC}" srcOrd="2" destOrd="0" presId="urn:microsoft.com/office/officeart/2005/8/layout/orgChart1"/>
    <dgm:cxn modelId="{D0EEA4E5-8103-4972-97E2-282A918EF61F}" type="presParOf" srcId="{3683C8AE-25EA-4E4C-BBAE-EDF7879DF57C}" destId="{B4786EB9-FCC4-4D85-BCE7-189DCF73B66B}" srcOrd="2" destOrd="0" presId="urn:microsoft.com/office/officeart/2005/8/layout/orgChart1"/>
    <dgm:cxn modelId="{74283D9F-FC52-4B60-A790-8A77518EA529}" type="presParOf" srcId="{3683C8AE-25EA-4E4C-BBAE-EDF7879DF57C}" destId="{DB01BF2A-26BF-40C7-9547-2795C4DFE557}" srcOrd="3" destOrd="0" presId="urn:microsoft.com/office/officeart/2005/8/layout/orgChart1"/>
    <dgm:cxn modelId="{74F28759-FCDF-496D-8ACB-C23E943306FB}" type="presParOf" srcId="{DB01BF2A-26BF-40C7-9547-2795C4DFE557}" destId="{9876B5FB-93AE-48C7-9B6B-BAD17B9BFC24}" srcOrd="0" destOrd="0" presId="urn:microsoft.com/office/officeart/2005/8/layout/orgChart1"/>
    <dgm:cxn modelId="{34F5B1C6-5CAC-4E8C-8215-836FE182087E}" type="presParOf" srcId="{9876B5FB-93AE-48C7-9B6B-BAD17B9BFC24}" destId="{257CAC5C-D3D4-46DD-8169-B99D80BEEEDE}" srcOrd="0" destOrd="0" presId="urn:microsoft.com/office/officeart/2005/8/layout/orgChart1"/>
    <dgm:cxn modelId="{0596437F-1FF5-4AA0-A1E2-AF51925ECF92}" type="presParOf" srcId="{9876B5FB-93AE-48C7-9B6B-BAD17B9BFC24}" destId="{3ECC9777-44CC-405A-BF31-DE6F7EEDEC0A}" srcOrd="1" destOrd="0" presId="urn:microsoft.com/office/officeart/2005/8/layout/orgChart1"/>
    <dgm:cxn modelId="{456D9FA6-8F68-4884-B1B9-A96F7EE6EAE8}" type="presParOf" srcId="{DB01BF2A-26BF-40C7-9547-2795C4DFE557}" destId="{B0CD52CF-742B-4772-B555-157AB2B548C1}" srcOrd="1" destOrd="0" presId="urn:microsoft.com/office/officeart/2005/8/layout/orgChart1"/>
    <dgm:cxn modelId="{AF815EC7-6A34-47B1-8510-68CB2EB31C09}" type="presParOf" srcId="{DB01BF2A-26BF-40C7-9547-2795C4DFE557}" destId="{8D2B01B1-CA73-4EA7-AE88-346397B325FB}" srcOrd="2" destOrd="0" presId="urn:microsoft.com/office/officeart/2005/8/layout/orgChart1"/>
    <dgm:cxn modelId="{4BDC2F83-18F7-42D4-9E35-C96AF1C750B8}" type="presParOf" srcId="{3683C8AE-25EA-4E4C-BBAE-EDF7879DF57C}" destId="{05373252-56DD-4730-A3D8-5D4B18D8A985}" srcOrd="4" destOrd="0" presId="urn:microsoft.com/office/officeart/2005/8/layout/orgChart1"/>
    <dgm:cxn modelId="{045A4669-E5B7-49AC-831E-6E75F9973CAF}" type="presParOf" srcId="{3683C8AE-25EA-4E4C-BBAE-EDF7879DF57C}" destId="{EB9BFD31-A808-42C3-8E23-716D8369C6E6}" srcOrd="5" destOrd="0" presId="urn:microsoft.com/office/officeart/2005/8/layout/orgChart1"/>
    <dgm:cxn modelId="{200CDADE-1898-48A9-A65D-A093906C74C7}" type="presParOf" srcId="{EB9BFD31-A808-42C3-8E23-716D8369C6E6}" destId="{C7A3F029-B112-44A0-9DAC-5CA25784B4C4}" srcOrd="0" destOrd="0" presId="urn:microsoft.com/office/officeart/2005/8/layout/orgChart1"/>
    <dgm:cxn modelId="{AC639276-B52A-4536-8737-6C9DF2A5C49D}" type="presParOf" srcId="{C7A3F029-B112-44A0-9DAC-5CA25784B4C4}" destId="{38973929-B68F-4921-AB04-24160218C33F}" srcOrd="0" destOrd="0" presId="urn:microsoft.com/office/officeart/2005/8/layout/orgChart1"/>
    <dgm:cxn modelId="{0D79C09E-6FC2-4381-B3D8-C90C89DDD236}" type="presParOf" srcId="{C7A3F029-B112-44A0-9DAC-5CA25784B4C4}" destId="{A84BACAB-5F99-4364-826F-9D811FB756B5}" srcOrd="1" destOrd="0" presId="urn:microsoft.com/office/officeart/2005/8/layout/orgChart1"/>
    <dgm:cxn modelId="{7A929036-B014-4C29-BDB8-03E51E524E68}" type="presParOf" srcId="{EB9BFD31-A808-42C3-8E23-716D8369C6E6}" destId="{694A61F1-A1E6-4C49-9294-7A71732EF2BE}" srcOrd="1" destOrd="0" presId="urn:microsoft.com/office/officeart/2005/8/layout/orgChart1"/>
    <dgm:cxn modelId="{B327C9AE-C2A9-4D6B-BEDD-C0A0D0706FE3}" type="presParOf" srcId="{EB9BFD31-A808-42C3-8E23-716D8369C6E6}" destId="{A8F13CE3-B241-41C3-8A4B-C3BC608E654C}" srcOrd="2" destOrd="0" presId="urn:microsoft.com/office/officeart/2005/8/layout/orgChart1"/>
    <dgm:cxn modelId="{6C4960C9-380B-414F-9044-8BDD7D970DAB}" type="presParOf" srcId="{D92AFE76-B38A-410C-8319-23AC4638081B}" destId="{ABFBECCA-6117-4BF9-ABF0-2F5D9C61358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5373252-56DD-4730-A3D8-5D4B18D8A985}">
      <dsp:nvSpPr>
        <dsp:cNvPr id="0" name=""/>
        <dsp:cNvSpPr/>
      </dsp:nvSpPr>
      <dsp:spPr>
        <a:xfrm>
          <a:off x="4315691" y="3080698"/>
          <a:ext cx="3053382" cy="5299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4962"/>
              </a:lnTo>
              <a:lnTo>
                <a:pt x="3053382" y="264962"/>
              </a:lnTo>
              <a:lnTo>
                <a:pt x="3053382" y="529925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786EB9-FCC4-4D85-BCE7-189DCF73B66B}">
      <dsp:nvSpPr>
        <dsp:cNvPr id="0" name=""/>
        <dsp:cNvSpPr/>
      </dsp:nvSpPr>
      <dsp:spPr>
        <a:xfrm>
          <a:off x="4269971" y="3080698"/>
          <a:ext cx="91440" cy="52992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29925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5FD51B-08B2-440F-8ABD-066D96A109F8}">
      <dsp:nvSpPr>
        <dsp:cNvPr id="0" name=""/>
        <dsp:cNvSpPr/>
      </dsp:nvSpPr>
      <dsp:spPr>
        <a:xfrm>
          <a:off x="1262308" y="3080698"/>
          <a:ext cx="3053382" cy="529925"/>
        </a:xfrm>
        <a:custGeom>
          <a:avLst/>
          <a:gdLst/>
          <a:ahLst/>
          <a:cxnLst/>
          <a:rect l="0" t="0" r="0" b="0"/>
          <a:pathLst>
            <a:path>
              <a:moveTo>
                <a:pt x="3053382" y="0"/>
              </a:moveTo>
              <a:lnTo>
                <a:pt x="3053382" y="264962"/>
              </a:lnTo>
              <a:lnTo>
                <a:pt x="0" y="264962"/>
              </a:lnTo>
              <a:lnTo>
                <a:pt x="0" y="529925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9C08A0-0819-4C59-9FF5-EB0B17F5AC16}">
      <dsp:nvSpPr>
        <dsp:cNvPr id="0" name=""/>
        <dsp:cNvSpPr/>
      </dsp:nvSpPr>
      <dsp:spPr>
        <a:xfrm>
          <a:off x="2519279" y="1265209"/>
          <a:ext cx="3592822" cy="1815488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b="1" i="0" kern="1200" dirty="0" smtClean="0">
              <a:solidFill>
                <a:srgbClr val="19270F"/>
              </a:solidFill>
              <a:latin typeface="Arial" pitchFamily="34" charset="0"/>
              <a:cs typeface="Arial" pitchFamily="34" charset="0"/>
            </a:rPr>
            <a:t>Растения</a:t>
          </a:r>
          <a:endParaRPr lang="ru-RU" sz="4400" b="1" i="0" kern="1200" dirty="0">
            <a:solidFill>
              <a:srgbClr val="19270F"/>
            </a:solidFill>
            <a:latin typeface="Arial" pitchFamily="34" charset="0"/>
            <a:cs typeface="Arial" pitchFamily="34" charset="0"/>
          </a:endParaRPr>
        </a:p>
      </dsp:txBody>
      <dsp:txXfrm>
        <a:off x="2519279" y="1265209"/>
        <a:ext cx="3592822" cy="1815488"/>
      </dsp:txXfrm>
    </dsp:sp>
    <dsp:sp modelId="{FA2CD76B-E30E-40EC-ACDC-978C541E011B}">
      <dsp:nvSpPr>
        <dsp:cNvPr id="0" name=""/>
        <dsp:cNvSpPr/>
      </dsp:nvSpPr>
      <dsp:spPr>
        <a:xfrm>
          <a:off x="579" y="3610624"/>
          <a:ext cx="2523457" cy="1261728"/>
        </a:xfrm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500" b="1" kern="1200" dirty="0" smtClean="0">
              <a:latin typeface="Arial" pitchFamily="34" charset="0"/>
              <a:cs typeface="Arial" pitchFamily="34" charset="0"/>
            </a:rPr>
            <a:t>Деревья</a:t>
          </a:r>
          <a:endParaRPr lang="ru-RU" sz="4500" b="1" kern="1200" dirty="0">
            <a:latin typeface="Arial" pitchFamily="34" charset="0"/>
            <a:cs typeface="Arial" pitchFamily="34" charset="0"/>
          </a:endParaRPr>
        </a:p>
      </dsp:txBody>
      <dsp:txXfrm>
        <a:off x="579" y="3610624"/>
        <a:ext cx="2523457" cy="1261728"/>
      </dsp:txXfrm>
    </dsp:sp>
    <dsp:sp modelId="{257CAC5C-D3D4-46DD-8169-B99D80BEEEDE}">
      <dsp:nvSpPr>
        <dsp:cNvPr id="0" name=""/>
        <dsp:cNvSpPr/>
      </dsp:nvSpPr>
      <dsp:spPr>
        <a:xfrm>
          <a:off x="3053962" y="3610624"/>
          <a:ext cx="2523457" cy="1261728"/>
        </a:xfrm>
        <a:prstGeom prst="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latin typeface="Arial" pitchFamily="34" charset="0"/>
              <a:cs typeface="Arial" pitchFamily="34" charset="0"/>
            </a:rPr>
            <a:t>Кустарники</a:t>
          </a:r>
          <a:endParaRPr lang="ru-RU" sz="3200" b="1" kern="1200" dirty="0">
            <a:latin typeface="Arial" pitchFamily="34" charset="0"/>
            <a:cs typeface="Arial" pitchFamily="34" charset="0"/>
          </a:endParaRPr>
        </a:p>
      </dsp:txBody>
      <dsp:txXfrm>
        <a:off x="3053962" y="3610624"/>
        <a:ext cx="2523457" cy="1261728"/>
      </dsp:txXfrm>
    </dsp:sp>
    <dsp:sp modelId="{38973929-B68F-4921-AB04-24160218C33F}">
      <dsp:nvSpPr>
        <dsp:cNvPr id="0" name=""/>
        <dsp:cNvSpPr/>
      </dsp:nvSpPr>
      <dsp:spPr>
        <a:xfrm>
          <a:off x="6107345" y="3610624"/>
          <a:ext cx="2523457" cy="1261728"/>
        </a:xfrm>
        <a:prstGeom prst="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500" b="1" kern="1200" dirty="0" smtClean="0">
              <a:latin typeface="Arial" pitchFamily="34" charset="0"/>
              <a:cs typeface="Arial" pitchFamily="34" charset="0"/>
            </a:rPr>
            <a:t>Травы</a:t>
          </a:r>
          <a:endParaRPr lang="ru-RU" sz="4500" b="1" kern="1200" dirty="0">
            <a:latin typeface="Arial" pitchFamily="34" charset="0"/>
            <a:cs typeface="Arial" pitchFamily="34" charset="0"/>
          </a:endParaRPr>
        </a:p>
      </dsp:txBody>
      <dsp:txXfrm>
        <a:off x="6107345" y="3610624"/>
        <a:ext cx="2523457" cy="12617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DD1C9-4BB6-422A-8F34-C157EA500BD9}" type="datetimeFigureOut">
              <a:rPr lang="en-US" smtClean="0"/>
              <a:pPr/>
              <a:t>11/12/2017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997E4-EE34-411C-9FF1-22B934EF53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27411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11/12/2017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50845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11/12/2017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12725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11/12/2017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82581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11/12/2017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30094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11/12/2017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09467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11/12/2017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18750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11/12/2017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48137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11/12/2017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17867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11/12/2017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00246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11/12/2017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54897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11/12/2017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08639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459" y="1287254"/>
            <a:ext cx="7869890" cy="48897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D9794-A4CC-42D0-9A65-24C6B9EF4076}" type="datetimeFigureOut">
              <a:rPr lang="en-US" smtClean="0"/>
              <a:pPr/>
              <a:t>11/12/2017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5459" y="163208"/>
            <a:ext cx="7869890" cy="99874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2332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0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1801091" y="1376916"/>
            <a:ext cx="5666509" cy="4104167"/>
          </a:xfrm>
          <a:prstGeom prst="ellipse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1551709" y="1144770"/>
            <a:ext cx="6165273" cy="4568457"/>
          </a:xfrm>
          <a:prstGeom prst="ellipse">
            <a:avLst/>
          </a:prstGeom>
          <a:noFill/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2279981" y="3338620"/>
            <a:ext cx="4584032" cy="7883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5400" b="1" dirty="0">
              <a:ln w="0"/>
              <a:solidFill>
                <a:srgbClr val="C00000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72145" y="2604655"/>
            <a:ext cx="47936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Какие бывают растения?</a:t>
            </a:r>
            <a:endParaRPr lang="ru-RU" sz="4800" b="1" i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4909" y="5888182"/>
            <a:ext cx="83542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учитель начальных </a:t>
            </a:r>
            <a:r>
              <a:rPr lang="ru-RU" sz="2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классов </a:t>
            </a:r>
            <a:r>
              <a:rPr lang="ru-RU" sz="2400" b="1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Прохвацкая</a:t>
            </a:r>
            <a:r>
              <a:rPr lang="ru-RU" sz="2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Н.И.</a:t>
            </a:r>
          </a:p>
          <a:p>
            <a:pPr algn="ctr"/>
            <a:r>
              <a:rPr lang="ru-RU" sz="2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МКОУ «</a:t>
            </a:r>
            <a:r>
              <a:rPr lang="ru-RU" sz="2400" b="1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Колесниковская</a:t>
            </a:r>
            <a:r>
              <a:rPr lang="ru-RU" sz="2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ООШ» </a:t>
            </a:r>
            <a:endParaRPr lang="ru-RU" sz="24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065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w-dog.ru/wallpapers/1/32/461762713948172/derevya-les-paporotniki-kusty-trop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527" y="207817"/>
            <a:ext cx="4655126" cy="3491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http://etsphoto.ru/photocache/21/21f19c4c82ab174d57c96683ce2fb57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3243048"/>
            <a:ext cx="4658300" cy="34937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4" name="Picture 10" descr="https://c.pxhere.com/photos/b3/56/forest_trees_fern_green_landscape-341789.jpg!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32082" y="415636"/>
            <a:ext cx="4026639" cy="2687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38" name="AutoShape 14" descr="http://samlib.doll.in.ua/img/c/chuksin_n_j/lesh_84/bur_1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0" name="AutoShape 16" descr="http://samlib.doll.in.ua/img/c/chuksin_n_j/lesh_84/bur_1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2" name="Picture 18" descr="https://im0-tub-ru.yandex.net/i?id=c67b584dd65567462d5db0b9c69f5e98-l&amp;n=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3346" y="3816927"/>
            <a:ext cx="3709266" cy="2708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17241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9995" y="578716"/>
            <a:ext cx="4192732" cy="21644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i="1" dirty="0" smtClean="0">
                <a:solidFill>
                  <a:srgbClr val="19270F"/>
                </a:solidFill>
                <a:latin typeface="Arial" pitchFamily="34" charset="0"/>
                <a:cs typeface="Arial" pitchFamily="34" charset="0"/>
              </a:rPr>
              <a:t>Зелена, а не луг,</a:t>
            </a:r>
            <a:br>
              <a:rPr lang="ru-RU" sz="3200" b="1" i="1" dirty="0" smtClean="0">
                <a:solidFill>
                  <a:srgbClr val="19270F"/>
                </a:solidFill>
                <a:latin typeface="Arial" pitchFamily="34" charset="0"/>
                <a:cs typeface="Arial" pitchFamily="34" charset="0"/>
              </a:rPr>
            </a:br>
            <a:r>
              <a:rPr lang="ru-RU" sz="3200" b="1" i="1" dirty="0" smtClean="0">
                <a:solidFill>
                  <a:srgbClr val="19270F"/>
                </a:solidFill>
                <a:latin typeface="Arial" pitchFamily="34" charset="0"/>
                <a:cs typeface="Arial" pitchFamily="34" charset="0"/>
              </a:rPr>
              <a:t>Бела, а не снег, Кудрява, а не голова?</a:t>
            </a:r>
            <a:endParaRPr lang="ru-RU" sz="3200" b="1" i="1" dirty="0">
              <a:solidFill>
                <a:srgbClr val="19270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86" name="Picture 2" descr="https://im0-tub-ru.yandex.net/i?id=3255bc0934105b3dc5ef426020b971bf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745673"/>
            <a:ext cx="7121238" cy="4888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338945" y="218497"/>
            <a:ext cx="5611091" cy="251084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3200" b="1" i="1" dirty="0" smtClean="0">
                <a:solidFill>
                  <a:srgbClr val="19270F"/>
                </a:solidFill>
                <a:latin typeface="Arial" pitchFamily="34" charset="0"/>
                <a:cs typeface="Arial" pitchFamily="34" charset="0"/>
              </a:rPr>
              <a:t>У неё одёжки колки,</a:t>
            </a:r>
            <a:br>
              <a:rPr lang="ru-RU" sz="3200" b="1" i="1" dirty="0" smtClean="0">
                <a:solidFill>
                  <a:srgbClr val="19270F"/>
                </a:solidFill>
                <a:latin typeface="Arial" pitchFamily="34" charset="0"/>
                <a:cs typeface="Arial" pitchFamily="34" charset="0"/>
              </a:rPr>
            </a:br>
            <a:r>
              <a:rPr lang="ru-RU" sz="3200" b="1" i="1" dirty="0" smtClean="0">
                <a:solidFill>
                  <a:srgbClr val="19270F"/>
                </a:solidFill>
                <a:latin typeface="Arial" pitchFamily="34" charset="0"/>
                <a:cs typeface="Arial" pitchFamily="34" charset="0"/>
              </a:rPr>
              <a:t>Всё иголки да иголки!</a:t>
            </a:r>
            <a:br>
              <a:rPr lang="ru-RU" sz="3200" b="1" i="1" dirty="0" smtClean="0">
                <a:solidFill>
                  <a:srgbClr val="19270F"/>
                </a:solidFill>
                <a:latin typeface="Arial" pitchFamily="34" charset="0"/>
                <a:cs typeface="Arial" pitchFamily="34" charset="0"/>
              </a:rPr>
            </a:br>
            <a:r>
              <a:rPr lang="ru-RU" sz="3200" b="1" i="1" dirty="0" smtClean="0">
                <a:solidFill>
                  <a:srgbClr val="19270F"/>
                </a:solidFill>
                <a:latin typeface="Arial" pitchFamily="34" charset="0"/>
                <a:cs typeface="Arial" pitchFamily="34" charset="0"/>
              </a:rPr>
              <a:t>Звери шутят: «Дядя Ёж на неё слегка похож!»</a:t>
            </a:r>
            <a:endParaRPr lang="ru-RU" sz="3200" b="1" i="1" dirty="0">
              <a:solidFill>
                <a:srgbClr val="19270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0" name="Picture 2" descr="http://greengazeta.ru/wp-content/uploads/sites/53/2016/02/1455036518_img-198b4-1024x7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686" y="1731818"/>
            <a:ext cx="6391564" cy="4793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71448" y="357045"/>
            <a:ext cx="6187788" cy="184582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200" b="1" i="1" dirty="0" smtClean="0">
                <a:solidFill>
                  <a:srgbClr val="19270F"/>
                </a:solidFill>
                <a:latin typeface="Arial" pitchFamily="34" charset="0"/>
                <a:cs typeface="Arial" pitchFamily="34" charset="0"/>
              </a:rPr>
              <a:t>Две сестры весною зелены,</a:t>
            </a:r>
            <a:br>
              <a:rPr lang="ru-RU" sz="3200" b="1" i="1" dirty="0" smtClean="0">
                <a:solidFill>
                  <a:srgbClr val="19270F"/>
                </a:solidFill>
                <a:latin typeface="Arial" pitchFamily="34" charset="0"/>
                <a:cs typeface="Arial" pitchFamily="34" charset="0"/>
              </a:rPr>
            </a:br>
            <a:r>
              <a:rPr lang="ru-RU" sz="3200" b="1" i="1" dirty="0" smtClean="0">
                <a:solidFill>
                  <a:srgbClr val="19270F"/>
                </a:solidFill>
                <a:latin typeface="Arial" pitchFamily="34" charset="0"/>
                <a:cs typeface="Arial" pitchFamily="34" charset="0"/>
              </a:rPr>
              <a:t>Летом одна краснеет, </a:t>
            </a:r>
            <a:br>
              <a:rPr lang="ru-RU" sz="3200" b="1" i="1" dirty="0" smtClean="0">
                <a:solidFill>
                  <a:srgbClr val="19270F"/>
                </a:solidFill>
                <a:latin typeface="Arial" pitchFamily="34" charset="0"/>
                <a:cs typeface="Arial" pitchFamily="34" charset="0"/>
              </a:rPr>
            </a:br>
            <a:r>
              <a:rPr lang="ru-RU" sz="3200" b="1" i="1" dirty="0" smtClean="0">
                <a:solidFill>
                  <a:srgbClr val="19270F"/>
                </a:solidFill>
                <a:latin typeface="Arial" pitchFamily="34" charset="0"/>
                <a:cs typeface="Arial" pitchFamily="34" charset="0"/>
              </a:rPr>
              <a:t>А другая чернеет!</a:t>
            </a:r>
            <a:endParaRPr lang="ru-RU" sz="3200" b="1" i="1" dirty="0">
              <a:solidFill>
                <a:srgbClr val="19270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34" name="Picture 2" descr="http://medly.ru/wp-content/uploads/2014/10/Sostav-i-poleznyie-svoystva-krasnoy-smorodiny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0109" y="332510"/>
            <a:ext cx="4907682" cy="3680762"/>
          </a:xfrm>
          <a:prstGeom prst="rect">
            <a:avLst/>
          </a:prstGeom>
          <a:noFill/>
        </p:spPr>
      </p:pic>
      <p:pic>
        <p:nvPicPr>
          <p:cNvPr id="18436" name="Picture 4" descr="http://heaclub.ru/tim/10a9a9fc2ea53b139771e2deb2a16e73/listya-dlya-chaya-luchshe-sobrat-vesnoi-a-ne-leto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674" y="2964873"/>
            <a:ext cx="5504784" cy="36853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870365" y="190788"/>
            <a:ext cx="7079672" cy="190124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200" b="1" i="1" dirty="0" smtClean="0">
                <a:solidFill>
                  <a:srgbClr val="19270F"/>
                </a:solidFill>
                <a:latin typeface="Arial" pitchFamily="34" charset="0"/>
                <a:cs typeface="Arial" pitchFamily="34" charset="0"/>
              </a:rPr>
              <a:t>Куст с шипами, куст колючий, </a:t>
            </a:r>
            <a:br>
              <a:rPr lang="ru-RU" sz="3200" b="1" i="1" dirty="0" smtClean="0">
                <a:solidFill>
                  <a:srgbClr val="19270F"/>
                </a:solidFill>
                <a:latin typeface="Arial" pitchFamily="34" charset="0"/>
                <a:cs typeface="Arial" pitchFamily="34" charset="0"/>
              </a:rPr>
            </a:br>
            <a:r>
              <a:rPr lang="ru-RU" sz="3200" b="1" i="1" dirty="0" smtClean="0">
                <a:solidFill>
                  <a:srgbClr val="19270F"/>
                </a:solidFill>
                <a:latin typeface="Arial" pitchFamily="34" charset="0"/>
                <a:cs typeface="Arial" pitchFamily="34" charset="0"/>
              </a:rPr>
              <a:t>но совсем-совсем не </a:t>
            </a:r>
            <a:r>
              <a:rPr lang="ru-RU" sz="3200" b="1" i="1" dirty="0" err="1" smtClean="0">
                <a:solidFill>
                  <a:srgbClr val="19270F"/>
                </a:solidFill>
                <a:latin typeface="Arial" pitchFamily="34" charset="0"/>
                <a:cs typeface="Arial" pitchFamily="34" charset="0"/>
              </a:rPr>
              <a:t>злючий</a:t>
            </a:r>
            <a:r>
              <a:rPr lang="ru-RU" sz="3200" b="1" i="1" dirty="0" smtClean="0">
                <a:solidFill>
                  <a:srgbClr val="19270F"/>
                </a:solidFill>
                <a:latin typeface="Arial" pitchFamily="34" charset="0"/>
                <a:cs typeface="Arial" pitchFamily="34" charset="0"/>
              </a:rPr>
              <a:t>!</a:t>
            </a:r>
            <a:br>
              <a:rPr lang="ru-RU" sz="3200" b="1" i="1" dirty="0" smtClean="0">
                <a:solidFill>
                  <a:srgbClr val="19270F"/>
                </a:solidFill>
                <a:latin typeface="Arial" pitchFamily="34" charset="0"/>
                <a:cs typeface="Arial" pitchFamily="34" charset="0"/>
              </a:rPr>
            </a:br>
            <a:r>
              <a:rPr lang="ru-RU" sz="3200" b="1" i="1" dirty="0" smtClean="0">
                <a:solidFill>
                  <a:srgbClr val="19270F"/>
                </a:solidFill>
                <a:latin typeface="Arial" pitchFamily="34" charset="0"/>
                <a:cs typeface="Arial" pitchFamily="34" charset="0"/>
              </a:rPr>
              <a:t>Розой он цветёт прелестной, </a:t>
            </a:r>
            <a:br>
              <a:rPr lang="ru-RU" sz="3200" b="1" i="1" dirty="0" smtClean="0">
                <a:solidFill>
                  <a:srgbClr val="19270F"/>
                </a:solidFill>
                <a:latin typeface="Arial" pitchFamily="34" charset="0"/>
                <a:cs typeface="Arial" pitchFamily="34" charset="0"/>
              </a:rPr>
            </a:br>
            <a:r>
              <a:rPr lang="ru-RU" sz="3200" b="1" i="1" dirty="0" smtClean="0">
                <a:solidFill>
                  <a:srgbClr val="19270F"/>
                </a:solidFill>
                <a:latin typeface="Arial" pitchFamily="34" charset="0"/>
                <a:cs typeface="Arial" pitchFamily="34" charset="0"/>
              </a:rPr>
              <a:t>Ягод нет его полезней!</a:t>
            </a:r>
            <a:endParaRPr lang="ru-RU" sz="3200" b="1" i="1" dirty="0">
              <a:solidFill>
                <a:srgbClr val="19270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460" name="Picture 4" descr="http://www.arpeflu.ru/wp-content/uploads/2016/03/1-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89744" y="2687781"/>
            <a:ext cx="5560291" cy="4170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58" name="Picture 2" descr="http://artmaki.su/wp-content/uploads/2017/03/14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110" y="207816"/>
            <a:ext cx="5084618" cy="3653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35526" y="277091"/>
            <a:ext cx="4682837" cy="202276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200" b="1" i="1" dirty="0" smtClean="0">
                <a:solidFill>
                  <a:srgbClr val="19270F"/>
                </a:solidFill>
                <a:latin typeface="Arial" pitchFamily="34" charset="0"/>
                <a:cs typeface="Arial" pitchFamily="34" charset="0"/>
              </a:rPr>
              <a:t>Злая, как волчица, жжется, как горчица!</a:t>
            </a:r>
            <a:br>
              <a:rPr lang="ru-RU" sz="3200" b="1" i="1" dirty="0" smtClean="0">
                <a:solidFill>
                  <a:srgbClr val="19270F"/>
                </a:solidFill>
                <a:latin typeface="Arial" pitchFamily="34" charset="0"/>
                <a:cs typeface="Arial" pitchFamily="34" charset="0"/>
              </a:rPr>
            </a:br>
            <a:r>
              <a:rPr lang="ru-RU" sz="3200" b="1" i="1" dirty="0" smtClean="0">
                <a:solidFill>
                  <a:srgbClr val="19270F"/>
                </a:solidFill>
                <a:latin typeface="Arial" pitchFamily="34" charset="0"/>
                <a:cs typeface="Arial" pitchFamily="34" charset="0"/>
              </a:rPr>
              <a:t>Что это за диво?</a:t>
            </a:r>
            <a:br>
              <a:rPr lang="ru-RU" sz="3200" b="1" i="1" dirty="0" smtClean="0">
                <a:solidFill>
                  <a:srgbClr val="19270F"/>
                </a:solidFill>
                <a:latin typeface="Arial" pitchFamily="34" charset="0"/>
                <a:cs typeface="Arial" pitchFamily="34" charset="0"/>
              </a:rPr>
            </a:br>
            <a:r>
              <a:rPr lang="ru-RU" sz="3200" b="1" i="1" dirty="0" smtClean="0">
                <a:solidFill>
                  <a:srgbClr val="19270F"/>
                </a:solidFill>
                <a:latin typeface="Arial" pitchFamily="34" charset="0"/>
                <a:cs typeface="Arial" pitchFamily="34" charset="0"/>
              </a:rPr>
              <a:t>Это же …</a:t>
            </a:r>
          </a:p>
        </p:txBody>
      </p:sp>
      <p:pic>
        <p:nvPicPr>
          <p:cNvPr id="20482" name="Picture 2" descr="http://fitoapteka.org/images/foto/108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635" y="249381"/>
            <a:ext cx="6691747" cy="62894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67695" y="315480"/>
            <a:ext cx="3886200" cy="180426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200" b="1" i="1" dirty="0" smtClean="0">
                <a:solidFill>
                  <a:srgbClr val="19270F"/>
                </a:solidFill>
                <a:latin typeface="Arial" pitchFamily="34" charset="0"/>
                <a:cs typeface="Arial" pitchFamily="34" charset="0"/>
              </a:rPr>
              <a:t>Путник часто ранит ноги,</a:t>
            </a:r>
            <a:br>
              <a:rPr lang="ru-RU" sz="3200" b="1" i="1" dirty="0" smtClean="0">
                <a:solidFill>
                  <a:srgbClr val="19270F"/>
                </a:solidFill>
                <a:latin typeface="Arial" pitchFamily="34" charset="0"/>
                <a:cs typeface="Arial" pitchFamily="34" charset="0"/>
              </a:rPr>
            </a:br>
            <a:r>
              <a:rPr lang="ru-RU" sz="3200" b="1" i="1" dirty="0" smtClean="0">
                <a:solidFill>
                  <a:srgbClr val="19270F"/>
                </a:solidFill>
                <a:latin typeface="Arial" pitchFamily="34" charset="0"/>
                <a:cs typeface="Arial" pitchFamily="34" charset="0"/>
              </a:rPr>
              <a:t>Вот и лекарь у дороги!</a:t>
            </a:r>
            <a:endParaRPr lang="ru-RU" sz="3200" b="1" i="1" dirty="0">
              <a:solidFill>
                <a:srgbClr val="19270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1506" name="Picture 2" descr="http://levbuldozer.ru/wp-content/uploads/2016/07/8463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6629" y="571497"/>
            <a:ext cx="7824644" cy="5658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277092" y="221673"/>
          <a:ext cx="8631382" cy="6137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560</TotalTime>
  <Words>57</Words>
  <Application>Microsoft Office PowerPoint</Application>
  <PresentationFormat>Экран (4:3)</PresentationFormat>
  <Paragraphs>13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</vt:vector>
  </TitlesOfParts>
  <Company>PJSC "New Engineering Technologies"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Markasian, Pavel (KIEVH)</dc:creator>
  <cp:lastModifiedBy>Apple</cp:lastModifiedBy>
  <cp:revision>135</cp:revision>
  <dcterms:created xsi:type="dcterms:W3CDTF">2016-11-18T14:12:19Z</dcterms:created>
  <dcterms:modified xsi:type="dcterms:W3CDTF">2017-11-12T10:27:11Z</dcterms:modified>
</cp:coreProperties>
</file>