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E253-F0C2-4144-AB34-600E8F2F30BB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F040F-5677-4F42-A77D-26F046D5EE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02836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Здоровьесбережение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учащихся»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Бачининой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О.М..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больше умственной работы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 больше должна быть физическая нагрузка.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Сеченов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Март 2013 год.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681234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 – одно из обязательных условий успеха в любой профессии. Здоровый человек востребован везде.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Одна из задач программы по физической культуре - воспитание бережного отношения к собственному здоровью, освоение простейших педагогических умений в организации и проведении занятий физическими упражнениями.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уроки физической культуры мы развива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 обучающихся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вобласти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физической культуры и спорта; развиваем умения по самостоятельной организации и проведению занятий физическими упражнениями, предлагаем физические упражнения и комплексы, нацеленные на физическую подготовку учащихся к предстоящей жизнедеятельности, даём знания о физической культуре, ее роли в формировании здорового образа жизни и сохранении творческого долголетия, об организации трудовой деятельности человека, основные причины возникновения профессиональных заболеваний и их профилактика оздоровительными занятиями физической культурой (гимнастика при занятиях умственной и физической деятельностью, простейшие сеансы релаксации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самомассажа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банных процедур); формируем компетентность в физкультурно-оздоровительной и спортивно-оздоровительной деятельности, творческий опыт в индивидуальных и коллективных формах занятий физическими упражнениями (проведение фрагментов уроков, физкультминуток на уроках, соревнований по различным видам спорта, презентаций индивидуальных программ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физическогосамосовершенствования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837152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Нужны в профессии любой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знания и умения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Вам скажу, всего важней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Здоровьесбережение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Учёный, слесарь, металлург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Моё поддержат слово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любом, какой бы ни был труд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 – есть основа.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профессию чтоб выбрать путь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любом, друзья, сословии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физкультуру не забудь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главное условие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здоровьесбережением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пусть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Страна растёт и множится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 будет и тогда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Профессия приложится.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вниман</a:t>
            </a:r>
            <a:r>
              <a:rPr lang="ru-RU" sz="4800" b="1" i="1" dirty="0" smtClean="0"/>
              <a:t>ие</a:t>
            </a:r>
          </a:p>
          <a:p>
            <a:pPr algn="ctr"/>
            <a:endParaRPr lang="ru-RU" sz="4800" b="1" i="1" dirty="0"/>
          </a:p>
          <a:p>
            <a:pPr algn="ctr"/>
            <a:endParaRPr lang="ru-RU" sz="4800" b="1" i="1" dirty="0" smtClean="0"/>
          </a:p>
          <a:p>
            <a:pPr algn="ctr"/>
            <a:endParaRPr lang="ru-RU" sz="4800" b="1" i="1" dirty="0"/>
          </a:p>
          <a:p>
            <a:pPr algn="ctr"/>
            <a:endParaRPr lang="ru-RU" sz="4800" b="1" i="1" dirty="0" smtClean="0"/>
          </a:p>
          <a:p>
            <a:pPr algn="ctr"/>
            <a:endParaRPr lang="ru-RU" sz="4800" b="1" i="1" dirty="0"/>
          </a:p>
          <a:p>
            <a:pPr algn="ctr"/>
            <a:endParaRPr lang="ru-RU" sz="4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295095"/>
            <a:ext cx="9144000" cy="744819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высшее творение природы. Но для того, чтобы сполна наслаждаться ее сокровищами, он должен отвечать, по крайней мере, одному требованию - быть здоровым.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Известно, что движения являются основным стимулятором жизнедеятельности организма человека. Физические упражнения повышают общий тонус, активизируют защитные силы организма. Двигательная активность благотворно влияет на развитие и укрепление сердца, лёгких, стимулирует работу головного мозга, что способствует интеллектуальному развитию ребёнка. </a:t>
            </a: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Общепринято, что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состояние полного духовного, физического, социального благополучия, а не только отсутствие болезней и физических дефектов.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Здоровье человека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базовая ценность, наличие которой является необходимым условием для самореализации и успеха в жизни, достижения поставленных целей. Уровень здоровья определяет жизненный тонус и работоспособность. Исходя из сказанного выше, провозглашен главный тезис школы: «За обучение и развитие учащиеся не должны расплачиваться своим здоровьем». В соответствии с Законом РФ «Об образовании», сохранение здоровья детей является приоритетным направлением деятельности образовательного учреждения. В настоящее время одной из актуальных проблем образования является совершенствование физического воспитания школьников</a:t>
            </a:r>
            <a:r>
              <a:rPr lang="ru-RU" sz="2000" dirty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посредством внедрения в учебный процесс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технологий.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75015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Под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здоровьесберегающими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понимается комплекс мероприятий проводимых с целью оздоровления обучающихся и профилактики болезней. Появление данного направления обусловлено постоянно снижающимся уровнем здоровья обучающихся. В школе имеет место понимание важности решения проблемы здоровья, интеграции образовательно-воспитательных задач и задач безопасности обучающихся, охраны и укрепления их здоровья. Разработана целевая аспектная программа «Обеспечение условий для  сохранения и укрепления здоровья обучающихся», целью которой является создание системы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деятельности, охватывающей все направления работы учреждения.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- Профилактические технологии (согласно инструкции по внедрению    оздоровительных технологий в деятельность образовательных учреждений, утвержденной Минздравом России от 04.04.2004 г. №139) направленные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на:предупреждение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нарушений осанки и укрепления 	мышечного корсета позвоночника; предупреждение школьно-зависимых заболеваний, профилактику нервно-психического перенапряжения, школьных стрессов, предупреждение нарушений зрения и др.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-Технологии проектирования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индивидуальной программы              физического самосовершенствования.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-313194"/>
            <a:ext cx="9144000" cy="71711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Работа по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здоровьесбережению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осуществляется по следующим этапам: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осуществление мониторинга состояния здоровья обучающихся;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тестирование уровня физической подготовленности (2 раза в год);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составление индивидуальных программ физического развития и укрепления здоровья;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анализ итогов проделанной работы.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Мониторинг состояния здоровья обучающихся включает в себя следующие тесты: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весоростовые показатели, окружность грудной клетки;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тесты двигательной подготовленности;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социально-психологическое анкетирование.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показатели фиксируются в карточках здоровья обучающихся и в дневниках самоконтроля.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Учащиеся старших классов в ответах на вопросы о важности занятий физической культурой для здоровья отмечают: «физическая культура важна для здоровья. Регулярные физические нагрузки помогают поддерживать организм в тонусе, что помогает противостоять болезням; улучшается самочувствие, настроение».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работы по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здоровьесбережению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включает в себя также: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третий дополнительный урок физической культуры с оздоровительной направленностью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физкультминутки на каждом уроке;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подвижные игры на переменах;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дни здоровья;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конкурс «Самый здоровый класс»;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физкультурно-оздоровительные мероприятия;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спортивные секции;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организована работа спец. мед. групп;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медицинский кабинет;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стоматологический кабинет;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курс лекций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здоровьесбережению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педагогов школы, родителей, 	обучающихся;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реализуется школьная программа по профилактике и употреблению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психоактивных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веществ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-224492"/>
            <a:ext cx="9144000" cy="7140416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Целью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школы по развитию деятельности в сфере создания условий для сохранения и укрепления здоровья обучающихся является создание системы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деятельности, охватывающей все направления работы учреждения.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Основные направления: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структуры управления развитием деятельности по сохранению и укреплению здоровья;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интегрированного и межведомственного подхода к решению проблем, связанных с сохранением и укреплением здоровья;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модернизация локальной нормативной базы, регламентирующей деятельность по сохранению и укреплению здоровья;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безопасности и гигиены материальной среды школы;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 системы мониторинга за состоянием здоровья и за состоянием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внутришкольной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среды; своевременность выявления потенциально патогенных  факторов  образовательного  процесса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внутришкольной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среды;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подготовки педагогов по вопросам реализации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образовательных технологий, техник, приемов;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рационального питания обучающихся;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рациональная организация образовательного процесса, обеспечивающая отсутствие перегрузок;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2708"/>
            <a:ext cx="9144000" cy="686341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необходимого уровня двигательной активности обучающихся в  разнообразных формах занятий физкультурой;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учет индивидуальных психофизиологических параметров, а также уровня здоровья обучающихся при формировании содержания образовательного процесса, подборе и реализации педагогического инструментария;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технологий, методик, техник и приемов; обеспечение преобладания активных форм учебной деятельности обучающихся, стимулирующих творческую инициативу обучающихся; ориентация образовательного процесса на развитие личности;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благоприятных психологических условий образовательной среды.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7445534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МОНИТОРИНГ ЗДОРОВЬЯ УЧАЩИХСЯ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Мониторинг должен включать в себя следующие тесты: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тесты физического развития (оценка длины и массы тела, окружности грудной клетки);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тесты двигательной подготовленности;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социально-психологическое анкетирование (анкеты для учеников для выявления форм и видов проблем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психо-социальной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адаптации и выработки путей их преодоления;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социально-экономические условия жизни (анкетирование, опросы учеников, преподавателей, родителей для характеристики социально-экономических условий жизни отдельного ученика, класса, школы);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экологические условия мест проживания и обучения (сведения, предоставляемые службами санитарно-экологического контроля).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Оценка результатов тестов возможна только в том случае, если это конкретные результаты сопоставляются и сравниваются с определенными заранее нормативами.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74246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УРОКИ ФИЗИЧЕСКОЙ КУЛЬТУРЫ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СПЕЦИАЛЬНЫХ МЕДИЦИНСКИХ ГРУППАХ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Планирование учебного материала по физической культуре в специальных медицинских группах построено на основе региональной программы «Программа и рекомендации по организации и проведению занятий с учащимися, отнесенными к специальной медицинской группе». Главным критерием для распределения учащихся в отдельные группы внутри общей специальной медицинской группы по физическому воспитанию является однородность заболеваний, а также возраст учащихся. В этой связи были введены следующие подгруппы: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подгруппа учащихся с выраженными нарушениями осанки, деформациями позвоночника;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подгруппа учащихся с нарушениями функций дыхательной системы;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подгруппа учащихся с ожирением и задержкой соматического развития;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подгруппа учащихся с нарушениями функций органов пищеварения.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Основные задачи данных занятий сдерживание прогрессирования имеющихся нарушений и, по возможности, их коррекция, а также содействие возвращению учащихся специальной медицинской группы в подготовительную, а затем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Занятия в специальных медицинских группах проводится во внеурочное время два раза в неделю, кроме того, данные учащиеся посещают уроки физической культуры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валеологии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выполняя там, по возможности, посильную нагрузку.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1265</Words>
  <Application>Microsoft Office PowerPoint</Application>
  <PresentationFormat>Экран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Настена</dc:creator>
  <cp:lastModifiedBy>Настена</cp:lastModifiedBy>
  <cp:revision>5</cp:revision>
  <dcterms:created xsi:type="dcterms:W3CDTF">2017-03-29T18:12:20Z</dcterms:created>
  <dcterms:modified xsi:type="dcterms:W3CDTF">2017-03-29T18:58:59Z</dcterms:modified>
</cp:coreProperties>
</file>