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5CB73-4143-4D1A-8C03-6787B33C830F}" type="datetimeFigureOut">
              <a:rPr lang="ru-RU" smtClean="0"/>
              <a:pPr/>
              <a:t>13.11.2018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3DDD0-3BE3-48C6-A17F-DEF4A44DEA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5CB73-4143-4D1A-8C03-6787B33C830F}" type="datetimeFigureOut">
              <a:rPr lang="ru-RU" smtClean="0"/>
              <a:pPr/>
              <a:t>13.11.2018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3DDD0-3BE3-48C6-A17F-DEF4A44DEA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5CB73-4143-4D1A-8C03-6787B33C830F}" type="datetimeFigureOut">
              <a:rPr lang="ru-RU" smtClean="0"/>
              <a:pPr/>
              <a:t>13.11.2018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3DDD0-3BE3-48C6-A17F-DEF4A44DEA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5CB73-4143-4D1A-8C03-6787B33C830F}" type="datetimeFigureOut">
              <a:rPr lang="ru-RU" smtClean="0"/>
              <a:pPr/>
              <a:t>13.11.2018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3DDD0-3BE3-48C6-A17F-DEF4A44DEA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5CB73-4143-4D1A-8C03-6787B33C830F}" type="datetimeFigureOut">
              <a:rPr lang="ru-RU" smtClean="0"/>
              <a:pPr/>
              <a:t>13.11.2018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3DDD0-3BE3-48C6-A17F-DEF4A44DEA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5CB73-4143-4D1A-8C03-6787B33C830F}" type="datetimeFigureOut">
              <a:rPr lang="ru-RU" smtClean="0"/>
              <a:pPr/>
              <a:t>13.11.2018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3DDD0-3BE3-48C6-A17F-DEF4A44DEA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5CB73-4143-4D1A-8C03-6787B33C830F}" type="datetimeFigureOut">
              <a:rPr lang="ru-RU" smtClean="0"/>
              <a:pPr/>
              <a:t>13.11.2018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3DDD0-3BE3-48C6-A17F-DEF4A44DEA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5CB73-4143-4D1A-8C03-6787B33C830F}" type="datetimeFigureOut">
              <a:rPr lang="ru-RU" smtClean="0"/>
              <a:pPr/>
              <a:t>13.11.2018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3DDD0-3BE3-48C6-A17F-DEF4A44DEA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5CB73-4143-4D1A-8C03-6787B33C830F}" type="datetimeFigureOut">
              <a:rPr lang="ru-RU" smtClean="0"/>
              <a:pPr/>
              <a:t>13.11.2018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3DDD0-3BE3-48C6-A17F-DEF4A44DEA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5CB73-4143-4D1A-8C03-6787B33C830F}" type="datetimeFigureOut">
              <a:rPr lang="ru-RU" smtClean="0"/>
              <a:pPr/>
              <a:t>13.11.2018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3DDD0-3BE3-48C6-A17F-DEF4A44DEA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5CB73-4143-4D1A-8C03-6787B33C830F}" type="datetimeFigureOut">
              <a:rPr lang="ru-RU" smtClean="0"/>
              <a:pPr/>
              <a:t>13.11.2018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3DDD0-3BE3-48C6-A17F-DEF4A44DEA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75CB73-4143-4D1A-8C03-6787B33C830F}" type="datetimeFigureOut">
              <a:rPr lang="ru-RU" smtClean="0"/>
              <a:pPr/>
              <a:t>13.11.2018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E3DDD0-3BE3-48C6-A17F-DEF4A44DEAB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404664"/>
            <a:ext cx="7772400" cy="1470025"/>
          </a:xfrm>
        </p:spPr>
        <p:txBody>
          <a:bodyPr>
            <a:noAutofit/>
          </a:bodyPr>
          <a:lstStyle/>
          <a:p>
            <a:r>
              <a:rPr lang="ru-RU" sz="6000" b="1" i="1" dirty="0" smtClean="0">
                <a:latin typeface="Cambria Math" pitchFamily="18" charset="0"/>
                <a:ea typeface="Cambria Math" pitchFamily="18" charset="0"/>
              </a:rPr>
              <a:t>Техника рисования</a:t>
            </a:r>
            <a:br>
              <a:rPr lang="ru-RU" sz="6000" b="1" i="1" dirty="0" smtClean="0">
                <a:latin typeface="Cambria Math" pitchFamily="18" charset="0"/>
                <a:ea typeface="Cambria Math" pitchFamily="18" charset="0"/>
              </a:rPr>
            </a:br>
            <a:r>
              <a:rPr lang="ru-RU" sz="6000" b="1" i="1" dirty="0" smtClean="0">
                <a:latin typeface="Cambria Math" pitchFamily="18" charset="0"/>
                <a:ea typeface="Cambria Math" pitchFamily="18" charset="0"/>
              </a:rPr>
              <a:t>мятой бумагой</a:t>
            </a:r>
            <a:endParaRPr lang="ru-RU" sz="6000" b="1" i="1" dirty="0">
              <a:latin typeface="Cambria Math" pitchFamily="18" charset="0"/>
              <a:ea typeface="Cambria Math" pitchFamily="18" charset="0"/>
            </a:endParaRPr>
          </a:p>
        </p:txBody>
      </p:sp>
      <p:pic>
        <p:nvPicPr>
          <p:cNvPr id="11268" name="Picture 4" descr="ÐÐ°ÑÑÐ¸Ð½ÐºÐ¸ Ð¿Ð¾ Ð·Ð°Ð¿ÑÐ¾ÑÑ ÑÐµÑÐ½Ð¸ÐºÐ° ÑÐ¸ÑÐ¾Ð²Ð°Ð½Ð¸Ñ Ð¼ÑÑÐ°Ñ Ð±ÑÐ¼Ð°Ð³Ð°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691680" y="2597058"/>
            <a:ext cx="5720314" cy="42609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872208"/>
          </a:xfrm>
        </p:spPr>
        <p:txBody>
          <a:bodyPr>
            <a:normAutofit fontScale="90000"/>
          </a:bodyPr>
          <a:lstStyle/>
          <a:p>
            <a:r>
              <a:rPr lang="ru-RU" sz="3600" b="1" dirty="0"/>
              <a:t>Рисование мятой бумагой – это весьма занятная техника рисования, которая дает простор для фантазии и свободу </a:t>
            </a:r>
            <a:r>
              <a:rPr lang="ru-RU" sz="3600" b="1" dirty="0" smtClean="0"/>
              <a:t>рукам</a:t>
            </a:r>
            <a:r>
              <a:rPr lang="ru-RU" dirty="0" smtClean="0"/>
              <a:t>. </a:t>
            </a:r>
            <a:endParaRPr lang="ru-RU" dirty="0"/>
          </a:p>
        </p:txBody>
      </p:sp>
      <p:pic>
        <p:nvPicPr>
          <p:cNvPr id="14338" name="Picture 2" descr="http://ped-kopilka.ru/upload/blogs/13819_9316ce21fe15bae41d6baaa6a5de83ff.jpg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907704" y="2492896"/>
            <a:ext cx="5242570" cy="396961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Для работы требуется: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2132856"/>
            <a:ext cx="237626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/>
              <a:t>- гуашь</a:t>
            </a:r>
            <a:r>
              <a:rPr lang="ru-RU" sz="3600" dirty="0"/>
              <a:t>, </a:t>
            </a:r>
            <a:endParaRPr lang="ru-RU" sz="3600" dirty="0" smtClean="0"/>
          </a:p>
          <a:p>
            <a:r>
              <a:rPr lang="ru-RU" sz="3600" dirty="0" smtClean="0"/>
              <a:t>- бумага</a:t>
            </a:r>
            <a:r>
              <a:rPr lang="ru-RU" sz="3600" dirty="0"/>
              <a:t>, </a:t>
            </a:r>
            <a:endParaRPr lang="ru-RU" sz="3600" dirty="0" smtClean="0"/>
          </a:p>
          <a:p>
            <a:pPr>
              <a:buFontTx/>
              <a:buChar char="-"/>
            </a:pPr>
            <a:r>
              <a:rPr lang="ru-RU" sz="3600" dirty="0" smtClean="0"/>
              <a:t> вода,</a:t>
            </a:r>
          </a:p>
          <a:p>
            <a:pPr>
              <a:buFontTx/>
              <a:buChar char="-"/>
            </a:pPr>
            <a:r>
              <a:rPr lang="ru-RU" sz="3600" dirty="0" smtClean="0"/>
              <a:t> палитра.</a:t>
            </a:r>
            <a:r>
              <a:rPr lang="ru-RU" dirty="0"/>
              <a:t> </a:t>
            </a:r>
          </a:p>
        </p:txBody>
      </p:sp>
      <p:pic>
        <p:nvPicPr>
          <p:cNvPr id="15364" name="Picture 4" descr="http://ped-kopilka.ru/upload/blogs/13819_00ccabdf438c514d41f5d78e89ef546f.jpg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721381" y="1916832"/>
            <a:ext cx="6422619" cy="40218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27784" y="476672"/>
            <a:ext cx="4248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/>
              <a:t>Этапы работы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1340768"/>
            <a:ext cx="89644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/>
              <a:t>Берем несколько листов </a:t>
            </a:r>
            <a:r>
              <a:rPr lang="ru-RU" sz="3600" dirty="0" smtClean="0"/>
              <a:t>бумаги</a:t>
            </a:r>
          </a:p>
          <a:p>
            <a:pPr algn="ctr"/>
            <a:r>
              <a:rPr lang="ru-RU" sz="3600" dirty="0" smtClean="0"/>
              <a:t> </a:t>
            </a:r>
            <a:r>
              <a:rPr lang="ru-RU" sz="3600" dirty="0"/>
              <a:t>и сминаем в комочки</a:t>
            </a:r>
          </a:p>
        </p:txBody>
      </p:sp>
      <p:pic>
        <p:nvPicPr>
          <p:cNvPr id="16386" name="Picture 2" descr="http://ped-kopilka.ru/upload/blogs/13819_13db1427aad1267a17e9300385428b61.jpg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932040" y="2708920"/>
            <a:ext cx="3888432" cy="3887053"/>
          </a:xfrm>
          <a:prstGeom prst="rect">
            <a:avLst/>
          </a:prstGeom>
          <a:noFill/>
        </p:spPr>
      </p:pic>
      <p:pic>
        <p:nvPicPr>
          <p:cNvPr id="16388" name="Picture 4" descr="https://www.maam.ru/upload/blogs/detsad-1027102-1494263566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51520" y="2708920"/>
            <a:ext cx="4377135" cy="38884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404664"/>
            <a:ext cx="84969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/>
              <a:t>Предварительно </a:t>
            </a:r>
            <a:r>
              <a:rPr lang="ru-RU" sz="3600" dirty="0" smtClean="0"/>
              <a:t>наносим </a:t>
            </a:r>
            <a:r>
              <a:rPr lang="ru-RU" sz="3600" dirty="0"/>
              <a:t>на лист бумаги воду, </a:t>
            </a:r>
            <a:r>
              <a:rPr lang="ru-RU" sz="3600" dirty="0" smtClean="0"/>
              <a:t>можно </a:t>
            </a:r>
            <a:r>
              <a:rPr lang="ru-RU" sz="3600" dirty="0"/>
              <a:t>задавать фон.</a:t>
            </a:r>
          </a:p>
        </p:txBody>
      </p:sp>
      <p:pic>
        <p:nvPicPr>
          <p:cNvPr id="17410" name="Picture 2" descr="http://ped-kopilka.ru/upload/blogs/13819_c353735b047be3efcbcce48107ae15b1.jpg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691680" y="1988840"/>
            <a:ext cx="5962650" cy="45910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s://www.maam.ru/upload/blogs/detsad-1027102-1494263900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475656" y="1700808"/>
            <a:ext cx="6429375" cy="4608512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79512" y="404664"/>
            <a:ext cx="859729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/>
              <a:t>Обмакиваем комочки в </a:t>
            </a:r>
            <a:r>
              <a:rPr lang="ru-RU" sz="3600" dirty="0" smtClean="0"/>
              <a:t>палитру </a:t>
            </a:r>
            <a:r>
              <a:rPr lang="ru-RU" sz="3600" dirty="0"/>
              <a:t>с краской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260648"/>
            <a:ext cx="9144000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Начинаем</a:t>
            </a:r>
            <a:r>
              <a:rPr lang="ru-RU" sz="2800" b="1" dirty="0"/>
              <a:t> </a:t>
            </a:r>
            <a:r>
              <a:rPr lang="ru-RU" sz="2800" b="1" dirty="0" smtClean="0"/>
              <a:t>рисовать</a:t>
            </a:r>
            <a:r>
              <a:rPr lang="ru-RU" sz="2800" b="1" dirty="0"/>
              <a:t> </a:t>
            </a:r>
            <a:r>
              <a:rPr lang="ru-RU" sz="2800" b="1" dirty="0" smtClean="0"/>
              <a:t>прижимая </a:t>
            </a:r>
            <a:r>
              <a:rPr lang="ru-RU" sz="2800" b="1" dirty="0"/>
              <a:t>комочки к листу бумаги</a:t>
            </a:r>
            <a:r>
              <a:rPr lang="ru-RU" sz="2800" b="1" dirty="0" smtClean="0"/>
              <a:t>,</a:t>
            </a:r>
          </a:p>
          <a:p>
            <a:pPr algn="ctr"/>
            <a:r>
              <a:rPr lang="ru-RU" sz="2800" b="1" dirty="0" smtClean="0"/>
              <a:t>оставляя </a:t>
            </a:r>
            <a:r>
              <a:rPr lang="ru-RU" sz="2800" b="1" dirty="0"/>
              <a:t>отпечатки в виде  </a:t>
            </a:r>
            <a:r>
              <a:rPr lang="ru-RU" sz="2800" b="1" dirty="0" smtClean="0"/>
              <a:t>рисунка. </a:t>
            </a:r>
            <a:endParaRPr lang="ru-RU" sz="2800" b="1" dirty="0"/>
          </a:p>
          <a:p>
            <a:r>
              <a:rPr lang="ru-RU" b="1" dirty="0" smtClean="0"/>
              <a:t> </a:t>
            </a:r>
            <a:endParaRPr lang="ru-RU" dirty="0"/>
          </a:p>
        </p:txBody>
      </p:sp>
      <p:pic>
        <p:nvPicPr>
          <p:cNvPr id="18437" name="Picture 5" descr="http://ped-kopilka.ru/upload/blogs/13819_9316ce21fe15bae41d6baaa6a5de83ff.jpg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39552" y="2348880"/>
            <a:ext cx="4752528" cy="3598560"/>
          </a:xfrm>
          <a:prstGeom prst="rect">
            <a:avLst/>
          </a:prstGeom>
          <a:noFill/>
        </p:spPr>
      </p:pic>
      <p:pic>
        <p:nvPicPr>
          <p:cNvPr id="18439" name="Picture 7" descr="http://ped-kopilka.ru/upload/blogs/13819_8bd523279f29e88e6c547ebe93e1a8ec.jpg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652120" y="1268760"/>
            <a:ext cx="3002285" cy="53411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ÐÐ°ÑÑÐ¸Ð½ÐºÐ¸ Ð¿Ð¾ Ð·Ð°Ð¿ÑÐ¾ÑÑ Ð³ÑÐ°ÑÑ Ð±ÑÐ¼Ð°Ð³Ð° ÐºÐ¸ÑÑÑ Ð¼ÑÑÐ°Ñ Ð±ÑÐ¼Ð°Ð³Ð°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051720" y="-71144"/>
            <a:ext cx="4939308" cy="69291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66</Words>
  <Application>Microsoft Office PowerPoint</Application>
  <PresentationFormat>Экран (4:3)</PresentationFormat>
  <Paragraphs>15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Техника рисования мятой бумагой</vt:lpstr>
      <vt:lpstr>Рисование мятой бумагой – это весьма занятная техника рисования, которая дает простор для фантазии и свободу рукам. </vt:lpstr>
      <vt:lpstr>Для работы требуется:</vt:lpstr>
      <vt:lpstr>Слайд 4</vt:lpstr>
      <vt:lpstr>Слайд 5</vt:lpstr>
      <vt:lpstr>Слайд 6</vt:lpstr>
      <vt:lpstr>Слайд 7</vt:lpstr>
      <vt:lpstr>Слайд 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METOD-ПК</dc:creator>
  <cp:lastModifiedBy>METOD-ПК</cp:lastModifiedBy>
  <cp:revision>15</cp:revision>
  <dcterms:created xsi:type="dcterms:W3CDTF">2018-11-12T06:26:08Z</dcterms:created>
  <dcterms:modified xsi:type="dcterms:W3CDTF">2018-11-13T10:32:04Z</dcterms:modified>
</cp:coreProperties>
</file>