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5" r:id="rId3"/>
    <p:sldId id="259" r:id="rId4"/>
    <p:sldId id="260" r:id="rId5"/>
    <p:sldId id="257" r:id="rId6"/>
    <p:sldId id="264" r:id="rId7"/>
    <p:sldId id="266" r:id="rId8"/>
    <p:sldId id="268" r:id="rId9"/>
    <p:sldId id="276" r:id="rId10"/>
    <p:sldId id="277" r:id="rId11"/>
    <p:sldId id="270" r:id="rId12"/>
    <p:sldId id="278" r:id="rId13"/>
    <p:sldId id="274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isovach.ru/upload/2016/01/generator/vy-prosto-kosmos_102610956_orig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1785926"/>
            <a:ext cx="758092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Информационный </a:t>
            </a:r>
          </a:p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час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картинка Космический дом космонав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4277" y="0"/>
            <a:ext cx="5119723" cy="3839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Картинки по запросу картинка Космический дом космонав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5357814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571480"/>
            <a:ext cx="2447031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92-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954" y="2071678"/>
            <a:ext cx="8207013" cy="3168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и по запросу картинка спутникого снимка"/>
          <p:cNvPicPr>
            <a:picLocks noChangeAspect="1" noChangeArrowheads="1"/>
          </p:cNvPicPr>
          <p:nvPr/>
        </p:nvPicPr>
        <p:blipFill>
          <a:blip r:embed="rId2"/>
          <a:srcRect t="1471" r="50000" b="1470"/>
          <a:stretch>
            <a:fillRect/>
          </a:stretch>
        </p:blipFill>
        <p:spPr bwMode="auto">
          <a:xfrm rot="5400000">
            <a:off x="1290723" y="280857"/>
            <a:ext cx="6205363" cy="6500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isovach.ru/upload/2016/01/generator/vy-prosto-kosmos_102610956_orig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15338" cy="31432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3600" b="1" i="1" dirty="0" smtClean="0">
                <a:solidFill>
                  <a:schemeClr val="bg1"/>
                </a:solidFill>
              </a:rPr>
              <a:t>1. Тема мероприятия побудила меня задуматься о …..</a:t>
            </a:r>
          </a:p>
          <a:p>
            <a:pPr>
              <a:lnSpc>
                <a:spcPct val="120000"/>
              </a:lnSpc>
              <a:buNone/>
            </a:pPr>
            <a:r>
              <a:rPr lang="ru-RU" sz="3600" b="1" i="1" dirty="0" smtClean="0">
                <a:solidFill>
                  <a:schemeClr val="bg1"/>
                </a:solidFill>
              </a:rPr>
              <a:t>2. Сегодня я узнал (узнала)……</a:t>
            </a:r>
          </a:p>
          <a:p>
            <a:pPr>
              <a:lnSpc>
                <a:spcPct val="120000"/>
              </a:lnSpc>
              <a:buNone/>
            </a:pPr>
            <a:r>
              <a:rPr lang="ru-RU" sz="3600" b="1" i="1" dirty="0" smtClean="0">
                <a:solidFill>
                  <a:schemeClr val="bg1"/>
                </a:solidFill>
              </a:rPr>
              <a:t>3. Мне захотелось….  </a:t>
            </a:r>
          </a:p>
          <a:p>
            <a:pPr>
              <a:lnSpc>
                <a:spcPct val="120000"/>
              </a:lnSpc>
              <a:buNone/>
            </a:pPr>
            <a:r>
              <a:rPr lang="ru-RU" sz="3600" b="1" i="1" dirty="0" smtClean="0">
                <a:solidFill>
                  <a:schemeClr val="bg1"/>
                </a:solidFill>
              </a:rPr>
              <a:t>4. Меня удивило…..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risovach.ru/upload/2016/01/generator/vy-prosto-kosmos_102610956_orig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8676" name="Picture 4" descr="Картинки по запросу картинка парашют,"/>
          <p:cNvPicPr>
            <a:picLocks noChangeAspect="1" noChangeArrowheads="1"/>
          </p:cNvPicPr>
          <p:nvPr/>
        </p:nvPicPr>
        <p:blipFill>
          <a:blip r:embed="rId3"/>
          <a:srcRect r="7184"/>
          <a:stretch>
            <a:fillRect/>
          </a:stretch>
        </p:blipFill>
        <p:spPr bwMode="auto">
          <a:xfrm>
            <a:off x="3857620" y="2786058"/>
            <a:ext cx="1643074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Картинки по запросу картинка дирижабль"/>
          <p:cNvPicPr>
            <a:picLocks noChangeAspect="1" noChangeArrowheads="1"/>
          </p:cNvPicPr>
          <p:nvPr/>
        </p:nvPicPr>
        <p:blipFill>
          <a:blip r:embed="rId4"/>
          <a:srcRect l="1709" t="5128" r="5982" b="15384"/>
          <a:stretch>
            <a:fillRect/>
          </a:stretch>
        </p:blipFill>
        <p:spPr bwMode="auto">
          <a:xfrm>
            <a:off x="0" y="4357694"/>
            <a:ext cx="385765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 descr="Ковер-самоле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1743" y="4143380"/>
            <a:ext cx="3642257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8" name="AutoShape 6" descr="Картинки по запросу картинка карлс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Картинки по запросу картинка карлс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2" name="AutoShape 10" descr="Картинки по запросу картинка карлс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4" name="AutoShape 12" descr="Картинки по запросу картинка карлс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6" name="AutoShape 14" descr="Картинки по запросу картинка карлс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8" name="AutoShape 16" descr="Картинки по запросу картинка карлс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90" name="Picture 18" descr="Картинки по запросу картинка карлсо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3594" y="285728"/>
            <a:ext cx="3202328" cy="2928958"/>
          </a:xfrm>
          <a:prstGeom prst="rect">
            <a:avLst/>
          </a:prstGeom>
          <a:noFill/>
        </p:spPr>
      </p:pic>
      <p:pic>
        <p:nvPicPr>
          <p:cNvPr id="28692" name="Picture 20" descr="Картинки по запросу картинка ракета в космосе"/>
          <p:cNvPicPr>
            <a:picLocks noChangeAspect="1" noChangeArrowheads="1"/>
          </p:cNvPicPr>
          <p:nvPr/>
        </p:nvPicPr>
        <p:blipFill>
          <a:blip r:embed="rId7"/>
          <a:srcRect l="5199" t="8333" r="6409" b="4166"/>
          <a:stretch>
            <a:fillRect/>
          </a:stretch>
        </p:blipFill>
        <p:spPr bwMode="auto">
          <a:xfrm>
            <a:off x="285720" y="357166"/>
            <a:ext cx="346984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94" name="Picture 22" descr="Картинки по запросу картинка шар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58" y="100264"/>
            <a:ext cx="1557337" cy="2185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картинка ракета в космос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73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картинка космонав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0491"/>
            <a:ext cx="9144000" cy="5120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«Дорога в Космос»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38" name="Picture 2" descr="Картинки по запросу картинка к дню космонавт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024" y="1357298"/>
            <a:ext cx="8412538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нь-космонавтики-А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864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картинка Космический дом космонав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16360"/>
            <a:ext cx="9144000" cy="5139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88-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785926"/>
            <a:ext cx="9144032" cy="3657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ka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85728"/>
            <a:ext cx="4643470" cy="6191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34</Words>
  <PresentationFormat>Экран (4:3)</PresentationFormat>
  <Paragraphs>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«Дорога в Космос»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DDYZAM</dc:creator>
  <cp:lastModifiedBy>DDYZAM</cp:lastModifiedBy>
  <cp:revision>39</cp:revision>
  <dcterms:created xsi:type="dcterms:W3CDTF">2016-10-24T11:25:21Z</dcterms:created>
  <dcterms:modified xsi:type="dcterms:W3CDTF">2016-10-25T11:40:36Z</dcterms:modified>
</cp:coreProperties>
</file>