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95" r:id="rId3"/>
    <p:sldId id="296" r:id="rId4"/>
    <p:sldId id="257" r:id="rId5"/>
    <p:sldId id="297" r:id="rId6"/>
    <p:sldId id="298" r:id="rId7"/>
    <p:sldId id="320" r:id="rId8"/>
    <p:sldId id="300" r:id="rId9"/>
    <p:sldId id="302" r:id="rId10"/>
    <p:sldId id="303" r:id="rId11"/>
    <p:sldId id="304" r:id="rId12"/>
    <p:sldId id="259" r:id="rId13"/>
    <p:sldId id="307" r:id="rId14"/>
    <p:sldId id="309" r:id="rId15"/>
    <p:sldId id="311" r:id="rId16"/>
    <p:sldId id="310" r:id="rId17"/>
    <p:sldId id="312" r:id="rId18"/>
    <p:sldId id="313" r:id="rId19"/>
    <p:sldId id="263" r:id="rId20"/>
    <p:sldId id="315" r:id="rId21"/>
    <p:sldId id="318" r:id="rId22"/>
    <p:sldId id="316" r:id="rId23"/>
    <p:sldId id="317" r:id="rId24"/>
    <p:sldId id="319" r:id="rId25"/>
    <p:sldId id="32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54BF5-015C-4658-95FD-8132EDD26D9E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35E275-388E-4082-8ACB-67A5B40CBD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54BF5-015C-4658-95FD-8132EDD26D9E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E275-388E-4082-8ACB-67A5B40CB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54BF5-015C-4658-95FD-8132EDD26D9E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E275-388E-4082-8ACB-67A5B40CB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1354BF5-015C-4658-95FD-8132EDD26D9E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F35E275-388E-4082-8ACB-67A5B40CBD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54BF5-015C-4658-95FD-8132EDD26D9E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E275-388E-4082-8ACB-67A5B40CBD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54BF5-015C-4658-95FD-8132EDD26D9E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E275-388E-4082-8ACB-67A5B40CBD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E275-388E-4082-8ACB-67A5B40CBD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54BF5-015C-4658-95FD-8132EDD26D9E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54BF5-015C-4658-95FD-8132EDD26D9E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E275-388E-4082-8ACB-67A5B40CBD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54BF5-015C-4658-95FD-8132EDD26D9E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E275-388E-4082-8ACB-67A5B40CB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1354BF5-015C-4658-95FD-8132EDD26D9E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35E275-388E-4082-8ACB-67A5B40CBD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54BF5-015C-4658-95FD-8132EDD26D9E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35E275-388E-4082-8ACB-67A5B40CBD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1354BF5-015C-4658-95FD-8132EDD26D9E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F35E275-388E-4082-8ACB-67A5B40CBD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gif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29190" y="3886200"/>
            <a:ext cx="3857652" cy="1752600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/>
              <a:t>Учитель МХК МКОУ </a:t>
            </a:r>
            <a:r>
              <a:rPr lang="ru-RU" sz="1800" dirty="0" err="1" smtClean="0"/>
              <a:t>Крутихинская</a:t>
            </a:r>
            <a:r>
              <a:rPr lang="ru-RU" sz="1800" dirty="0" smtClean="0"/>
              <a:t>  СОШ:</a:t>
            </a:r>
          </a:p>
          <a:p>
            <a:pPr algn="r"/>
            <a:r>
              <a:rPr lang="ru-RU" sz="1800" dirty="0" err="1" smtClean="0"/>
              <a:t>Дуракова</a:t>
            </a:r>
            <a:r>
              <a:rPr lang="ru-RU" sz="1800" dirty="0" smtClean="0"/>
              <a:t> Наталья Викторовна</a:t>
            </a:r>
          </a:p>
          <a:p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928825"/>
          </a:xfrm>
        </p:spPr>
        <p:txBody>
          <a:bodyPr>
            <a:normAutofit/>
          </a:bodyPr>
          <a:lstStyle/>
          <a:p>
            <a:r>
              <a:rPr lang="ru-RU" sz="5400" dirty="0" smtClean="0"/>
              <a:t>«Золотой век Афин»</a:t>
            </a:r>
            <a:endParaRPr lang="ru-RU" sz="5400" dirty="0"/>
          </a:p>
        </p:txBody>
      </p:sp>
      <p:pic>
        <p:nvPicPr>
          <p:cNvPr id="6" name="Picture 5" descr="А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500306"/>
            <a:ext cx="4714908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:\Афинский акрополь\вход в акропол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903" y="1214422"/>
            <a:ext cx="6762797" cy="507209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Пропилеи.</a:t>
            </a:r>
            <a:endParaRPr lang="ru-RU" dirty="0"/>
          </a:p>
        </p:txBody>
      </p:sp>
      <p:pic>
        <p:nvPicPr>
          <p:cNvPr id="5" name="Picture 6" descr="iвторая верс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70734"/>
            <a:ext cx="4071934" cy="308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Копия img15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3113239"/>
            <a:ext cx="3143240" cy="3744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F:\Афинский акрополь\2013-01 (янв)\сканирование0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1493948"/>
            <a:ext cx="3000396" cy="536405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357686" y="5786454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Храм Ники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&amp;Mcy;&amp;icy;&amp;mcy;&amp;ocy; &amp;khcy;&amp;rcy;&amp;acy;&amp;mcy;&amp;acy; &amp;Ncy;&amp;icy;&amp;kcy;&amp;icy; &amp;pcy;&amp;rcy;&amp;ocy;&amp;tscy;&amp;iecy;&amp;scy;&amp;scy;&amp;icy;&amp;yacy; &amp;pcy;&amp;ocy;&amp;dcy;&amp;ncy;&amp;icy;&amp;mcy;&amp;acy;&amp;lcy;&amp;acy;&amp;scy;&amp;softcy;&amp;pcy;&amp;ocy; &amp;scy;&amp;tcy;&amp;ucy;&amp;pcy;&amp;iecy;&amp;ncy;&amp;yacy;&amp;mcy; &amp;Pcy;&amp;rcy;&amp;ocy;&amp;pcy;&amp;icy;&amp;lcy;&amp;iecy;&amp;jcy; – &amp;tcy;&amp;ocy;&amp;rcy;&amp;zhcy;&amp;iecy;&amp;scy;&amp;tcy;&amp;vcy;&amp;iecy;&amp;ncy;&amp;ncy;&amp;ocy;&amp;jcy; &amp;kcy;&amp;ocy;&amp;lcy;&amp;ocy;&amp;ncy;&amp;n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7929618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&amp;Vcy;&amp;ocy; &amp;vcy;&amp;rcy;&amp;iecy;&amp;mcy;&amp;yacy; &amp;bcy;&amp;ocy;&amp;lcy;&amp;softcy;&amp;shcy;&amp;ocy;&amp;gcy;&amp;ocy; &amp;acy;&amp;fcy;&amp;icy;&amp;ncy;&amp;scy;&amp;kcy;&amp;ocy;&amp;gcy;&amp;ocy; &amp;pcy;&amp;rcy;&amp;acy;&amp;zcy;&amp;dcy;&amp;ncy;&amp;icy;&amp;kcy;&amp;acy; «&amp;Vcy;&amp;iecy;&amp;lcy;&amp;icy;&amp;kcy;&amp;icy;&amp;iecy; &amp;pcy;&amp;acy;&amp;ncy;&amp;acy;&amp;fcy;&amp;icy;&amp;ncy;&amp;iecy;&amp;icy;»&amp;vcy;&amp;scy;&amp;iecy; &amp;ncy;&amp;acy;&amp;scy;&amp;iecy;&amp;lcy;&amp;iecy;&amp;ncy;&amp;icy;&amp;iecy; &amp;gcy;&amp;ocy;&amp;rcy;&amp;ocy;&amp;dcy;&amp;acy; &amp;pcy;&amp;o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5643602" cy="4429156"/>
          </a:xfrm>
          <a:prstGeom prst="rect">
            <a:avLst/>
          </a:prstGeom>
          <a:noFill/>
        </p:spPr>
      </p:pic>
      <p:pic>
        <p:nvPicPr>
          <p:cNvPr id="16388" name="Picture 4" descr="&amp;Vcy; &amp;ecy;&amp;tcy;&amp;ocy;&amp;mcy; &amp;icy;&amp;zcy;&amp;yacy;&amp;shchcy;&amp;ncy;&amp;ocy;&amp;mcy; &amp;icy;&amp;ocy;&amp;ncy;&amp;icy;&amp;chcy;&amp;iecy;&amp;scy;&amp;kcy;&amp;ocy;&amp;mcy; &amp;khcy;&amp;rcy;&amp;acy;&amp;mcy;&amp;iecy; &amp;ncy;&amp;acy;&amp;khcy;&amp;ocy;&amp;dcy;&amp;icy;&amp;lcy;&amp;acy;&amp;scy;&amp;softcy; &amp;scy;&amp;tcy;&amp;acy;&amp;tcy;&amp;ucy;&amp;yacy; &amp;Ncy;&amp;icy;&amp;kcy;&amp;iecy; – &amp;Bcy;&amp;ocy;&amp;gcy;&amp;icy;&amp;ncy;&amp;icy; &amp;Pcy;&amp;ocy;&amp;bcy;&amp;iecy;&amp;dcy;&amp;ycy;, &amp;ucy; &amp;kcy;&amp;ocy;&amp;tcy;&amp;ocy;&amp;rcy;&amp;o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000372"/>
            <a:ext cx="3500462" cy="32099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Владелец\Рабочий стол\афина воительн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928802"/>
            <a:ext cx="2800370" cy="40005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Статуя Афины воительницы.</a:t>
            </a:r>
            <a:endParaRPr lang="ru-RU" dirty="0"/>
          </a:p>
        </p:txBody>
      </p:sp>
      <p:pic>
        <p:nvPicPr>
          <p:cNvPr id="5123" name="Picture 3" descr="C:\Documents and Settings\Владелец\Рабочий стол\афина воительница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00174"/>
            <a:ext cx="2871805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6" name="Picture 6" descr="0670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52400"/>
            <a:ext cx="6781800" cy="4522788"/>
          </a:xfrm>
          <a:prstGeom prst="rect">
            <a:avLst/>
          </a:prstGeom>
          <a:noFill/>
        </p:spPr>
      </p:pic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304800" y="4953000"/>
            <a:ext cx="85344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000">
                <a:latin typeface="Snap ITC" pitchFamily="82" charset="0"/>
              </a:rPr>
              <a:t>Перикл </a:t>
            </a:r>
            <a:r>
              <a:rPr lang="ru-RU" sz="2000">
                <a:latin typeface="Times New Roman" pitchFamily="18" charset="0"/>
              </a:rPr>
              <a:t>–</a:t>
            </a:r>
            <a:r>
              <a:rPr lang="ru-RU" sz="2000">
                <a:latin typeface="Snap ITC" pitchFamily="82" charset="0"/>
              </a:rPr>
              <a:t> знаменитый правитель Афин, при котором был построен этот греческий кремль, очень хорошо сказал о Парфеноне: «Мы любим мудрость без изнеженности и красоту без прихотливости». И, действительно, священный дом Девы Воительницы отличается не украшениями, а своей строгостью и величием.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838200" y="6172200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b="1" i="1">
                <a:latin typeface="Snap ITC" pitchFamily="82" charset="0"/>
              </a:rPr>
              <a:t>В. Поленов. «Парфенон. Храм Афины Парфенос»</a:t>
            </a:r>
          </a:p>
        </p:txBody>
      </p:sp>
      <p:pic>
        <p:nvPicPr>
          <p:cNvPr id="116744" name="Picture 8" descr="Полен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4800"/>
            <a:ext cx="8229600" cy="5421313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Афина промахос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488" y="1785926"/>
            <a:ext cx="3286147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Статуя </a:t>
            </a:r>
            <a:r>
              <a:rPr lang="ru-RU" sz="4000" dirty="0"/>
              <a:t>А</a:t>
            </a:r>
            <a:r>
              <a:rPr lang="ru-RU" sz="4000" dirty="0" smtClean="0"/>
              <a:t>фины </a:t>
            </a:r>
            <a:r>
              <a:rPr lang="ru-RU" sz="4000" dirty="0" err="1"/>
              <a:t>П</a:t>
            </a:r>
            <a:r>
              <a:rPr lang="ru-RU" sz="4000" dirty="0" err="1" smtClean="0"/>
              <a:t>арфенос</a:t>
            </a:r>
            <a:endParaRPr lang="ru-RU" sz="4000" dirty="0"/>
          </a:p>
        </p:txBody>
      </p:sp>
      <p:pic>
        <p:nvPicPr>
          <p:cNvPr id="7170" name="Picture 2" descr="C:\Documents and Settings\Владелец\Рабочий стол\iCA1GQ2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705656"/>
            <a:ext cx="1928826" cy="1866606"/>
          </a:xfrm>
          <a:prstGeom prst="rect">
            <a:avLst/>
          </a:prstGeom>
          <a:noFill/>
        </p:spPr>
      </p:pic>
      <p:pic>
        <p:nvPicPr>
          <p:cNvPr id="7171" name="Picture 3" descr="C:\Documents and Settings\Владелец\Рабочий стол\iCAW46H2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4786322"/>
            <a:ext cx="1690696" cy="1690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mg16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1357298"/>
            <a:ext cx="5201877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Рельефы и фризы </a:t>
            </a:r>
            <a:r>
              <a:rPr lang="ru-RU" dirty="0" err="1" smtClean="0"/>
              <a:t>парфенона</a:t>
            </a:r>
            <a:endParaRPr lang="ru-RU" dirty="0"/>
          </a:p>
        </p:txBody>
      </p:sp>
      <p:pic>
        <p:nvPicPr>
          <p:cNvPr id="5" name="Picture 5" descr="img1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4221" y="1341438"/>
            <a:ext cx="2476529" cy="265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Копия img1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2" y="4033574"/>
            <a:ext cx="3101969" cy="2637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Копия img16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337" y="4214818"/>
            <a:ext cx="3725919" cy="230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F:\Афинский акрополь\fidij_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7" y="1714488"/>
            <a:ext cx="8104732" cy="35078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/>
              <a:t>Последним шедевром Акрополя был храм Посейдона и Афины -  Эрехтейон.</a:t>
            </a:r>
          </a:p>
        </p:txBody>
      </p:sp>
      <p:pic>
        <p:nvPicPr>
          <p:cNvPr id="129028" name="Picture 4" descr="Эрехтей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24000"/>
            <a:ext cx="6784975" cy="50641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&amp;Scy; &amp;vcy;&amp;ocy;&amp;scy;&amp;tcy;&amp;ocy;&amp;kcy;&amp;acy;&amp;vcy;&amp;icy;&amp;dcy;&amp;ncy;&amp;acy;&amp;scy;&amp;tcy;&amp;rcy;&amp;ocy;&amp;jcy;&amp;ncy;&amp;acy;&amp;yacy;&amp;icy;&amp;ocy;&amp;ncy;&amp;icy;&amp;chcy;&amp;iecy;&amp;scy;&amp;kcy;&amp;acy;&amp;yacy;&amp;kcy;&amp;ocy;&amp;lcy;&amp;ocy;&amp;ncy;&amp;ncy;&amp;acy;&amp;dcy;&amp;acy;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00042"/>
            <a:ext cx="2952750" cy="2209801"/>
          </a:xfrm>
          <a:prstGeom prst="rect">
            <a:avLst/>
          </a:prstGeom>
          <a:noFill/>
        </p:spPr>
      </p:pic>
      <p:pic>
        <p:nvPicPr>
          <p:cNvPr id="20484" name="Picture 4" descr="&amp;Scy; &amp;zcy;&amp;acy;&amp;pcy;&amp;acy;&amp;dcy;&amp;acy; &amp;khcy;&amp;rcy;&amp;acy;&amp;mcy; &amp;vcy;&amp;ycy;&amp;gcy;&amp;lcy;&amp;yacy;&amp;dcy;&amp;icy;&amp;tcy; &amp;kcy;&amp;acy;&amp;kcy; &amp;mcy;&amp;ncy;&amp;ocy;&amp;zhcy;&amp;iecy;&amp;scy;&amp;tcy;&amp;vcy;&amp;ocy; &amp;rcy;&amp;acy;&amp;zcy;&amp;ncy;&amp;ocy;&amp;rcy;&amp;ocy;&amp;dcy;&amp;ncy;&amp;ycy;&amp;khcy; &amp;pcy;&amp;ocy;&amp;scy;&amp;tcy;&amp;rcy;&amp;ocy;&amp;iecy;&amp;kcy;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500042"/>
            <a:ext cx="3357586" cy="2209801"/>
          </a:xfrm>
          <a:prstGeom prst="rect">
            <a:avLst/>
          </a:prstGeom>
          <a:noFill/>
        </p:spPr>
      </p:pic>
      <p:pic>
        <p:nvPicPr>
          <p:cNvPr id="20486" name="Picture 6" descr="&amp;Scy; &amp;yucy;&amp;gcy;&amp;acy; – &amp;scy;&amp;pcy;&amp;lcy;&amp;ocy;&amp;shcy;&amp;ncy;&amp;acy;&amp;yacy; &amp;scy;&amp;tcy;&amp;iecy;&amp;ncy;&amp;acy; &amp;icy;&amp;zcy; &amp;bcy;&amp;ocy;&amp;lcy;&amp;softcy;&amp;shcy;&amp;icy;&amp;khcy; &amp;kcy;&amp;acy;&amp;mcy;&amp;ncy;&amp;iecy;&amp;jcy;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643314"/>
            <a:ext cx="2952750" cy="2428892"/>
          </a:xfrm>
          <a:prstGeom prst="rect">
            <a:avLst/>
          </a:prstGeom>
          <a:noFill/>
        </p:spPr>
      </p:pic>
      <p:pic>
        <p:nvPicPr>
          <p:cNvPr id="20488" name="Picture 8" descr="&amp;YUcy;&amp;gcy;&amp;ocy;-&amp;zcy;&amp;acy;&amp;pcy;&amp;acy;&amp;dcy;&amp;ncy;&amp;ycy;&amp;jcy; &amp;ucy;&amp;gcy;&amp;ocy;&amp;lcy; &amp;ucy;&amp;kcy;&amp;rcy;&amp;acy;&amp;shcy;&amp;acy;&amp;iecy;&amp;tcy; &amp;pcy;&amp;ocy;&amp;rcy;&amp;tcy;&amp;icy;&amp;kcy; &amp;kcy;&amp;acy;&amp;rcy;&amp;icy;&amp;acy;&amp;tcy;&amp;icy;&amp;dcy;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643314"/>
            <a:ext cx="2952750" cy="2428892"/>
          </a:xfrm>
          <a:prstGeom prst="rect">
            <a:avLst/>
          </a:prstGeom>
          <a:noFill/>
        </p:spPr>
      </p:pic>
      <p:pic>
        <p:nvPicPr>
          <p:cNvPr id="6" name="Picture 7" descr="k_519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18" y="1071546"/>
            <a:ext cx="4714908" cy="4357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афины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5" y="1500174"/>
            <a:ext cx="3714777" cy="4134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Афины.</a:t>
            </a:r>
            <a:endParaRPr lang="ru-RU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500173"/>
            <a:ext cx="3786214" cy="4214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F:\Афинский акрополь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51746" y="1714488"/>
            <a:ext cx="4117689" cy="490201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71802" y="6143644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Перикл.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4" name="Picture 4" descr="план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28604"/>
            <a:ext cx="8105804" cy="607223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>
            <a:normAutofit/>
          </a:bodyPr>
          <a:lstStyle/>
          <a:p>
            <a:r>
              <a:rPr lang="ru-RU" sz="2400">
                <a:latin typeface="Snap ITC" pitchFamily="82" charset="0"/>
              </a:rPr>
              <a:t>Афинский Акрополь и сегодня, как встарь, поражает нас своей удивительной гармонией и красотой.</a:t>
            </a:r>
          </a:p>
        </p:txBody>
      </p:sp>
      <p:pic>
        <p:nvPicPr>
          <p:cNvPr id="137220" name="Picture 4" descr="А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76338"/>
            <a:ext cx="8458200" cy="56816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f07101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71605" y="1714488"/>
            <a:ext cx="614366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Театр </a:t>
            </a:r>
            <a:r>
              <a:rPr lang="ru-RU" dirty="0"/>
              <a:t>Д</a:t>
            </a:r>
            <a:r>
              <a:rPr lang="ru-RU" dirty="0" smtClean="0"/>
              <a:t>иониса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vio.uchim.info/Vio_70/cd_site/articles/art_3_1_clip_image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25908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vio.uchim.info/Vio_70/cd_site/articles/art_3_1_clip_image0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428604"/>
            <a:ext cx="177165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vio.uchim.info/Vio_70/cd_site/articles/art_3_1_clip_image01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500042"/>
            <a:ext cx="29718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vio.uchim.info/Vio_70/cd_site/articles/art_3_1_clip_image007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3000372"/>
            <a:ext cx="235745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vio.uchim.info/Vio_70/cd_site/articles/art_3_1_clip_image01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4143380"/>
            <a:ext cx="200026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vio.uchim.info/Vio_70/cd_site/articles/art_3_1_clip_image01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3214686"/>
            <a:ext cx="200026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6215106" cy="467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Афинский  Акрополь.</a:t>
            </a:r>
            <a:endParaRPr lang="ru-RU" dirty="0"/>
          </a:p>
        </p:txBody>
      </p:sp>
      <p:pic>
        <p:nvPicPr>
          <p:cNvPr id="1028" name="Picture 4" descr="F:\Афинский акрополь\2013-01 (янв)\сканирование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357430"/>
            <a:ext cx="5331659" cy="4000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57224" y="4294664"/>
            <a:ext cx="764386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Источники:http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://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ru.wikipedia.org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wiki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Акропольhttp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://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www.krugosvet.ru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enc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kultura_i_obrazovanie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izobrazitelnoe_iskusstvo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/AKROPOL_V_AFINAH.html?page=0,1Интерактивный план Афинского акрополя// http://school-collection.edu.ru/catalog/res/036bbf1e-d557-4871-a055-6f667fe0b52b/?Флеш-схема «Реконструкция Афинского акрополя»//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http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://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school-collection.edu.ru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catalog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res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/b6c12b26-eee6-4d59-9f2b-86ea83f60395/?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Источники:Иллюстрации:Приложение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 учебнику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Емохоновой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Л. Г. «Мировая художественная культура. 10 класс» [Электронный ресурс]. - М. : Издательский дом«Академия", 2007Формат фона//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http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://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ru.wikipedia.org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wiki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Файл:Athens_Acropolis.jpg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http://artclassic.edu.ru/catalog.asp?ob_no=18264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&amp;Vcy; &amp;dcy;&amp;rcy;&amp;iecy;&amp;vcy;&amp;ncy;&amp;ocy;&amp;scy;&amp;tcy;&amp;icy;&amp;acy;&amp;kcy;&amp;rcy;&amp;ocy;&amp;pcy;&amp;ocy;&amp;lcy;&amp;softcy;&amp;mcy;&amp;ocy;&amp;gcy;&amp;bcy;&amp;ycy;&amp;tcy;&amp;softcy;&amp;tcy;&amp;acy;&amp;kcy;&amp;icy;&amp;mcy;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857232"/>
            <a:ext cx="8001056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&amp;CHcy;&amp;acy;&amp;scy;&amp;tcy;&amp;softcy; &amp;gcy;&amp;ocy;&amp;rcy;&amp;ocy;&amp;dcy;&amp;acy;, &amp;scy;&amp;tcy;&amp;ocy;&amp;yacy;&amp;shchcy;&amp;ucy;&amp;yucy; &amp;ncy;&amp;acy; &amp;vcy;&amp;ycy;&amp;scy;&amp;ocy;&amp;kcy;&amp;ocy;&amp;jcy; &amp;scy;&amp;kcy;&amp;acy;&amp;lcy;&amp;iecy;, &amp;ncy;&amp;acy;&amp;zcy;&amp;ycy;&amp;vcy;&amp;acy;&amp;lcy;&amp;icy; &amp;acy;&amp;kcy;&amp;rcy;&amp;ocy;&amp;pcy;&amp;ocy;&amp;lcy;&amp;iecy;&amp;mcy;&amp;ocy;&amp;tcy; &amp;gcy;&amp;rcy;&amp;iecy;&amp;chcy;&amp;iecy;&amp;scy;&amp;kcy;&amp;ocy;&amp;gcy;&amp;ocy; akros –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857232"/>
            <a:ext cx="8001056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Владелец\Рабочий стол\ф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428736"/>
            <a:ext cx="3429024" cy="45118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Скульптор , ближайший друг </a:t>
            </a:r>
            <a:r>
              <a:rPr lang="ru-RU" dirty="0" err="1"/>
              <a:t>П</a:t>
            </a:r>
            <a:r>
              <a:rPr lang="ru-RU" dirty="0" err="1" smtClean="0"/>
              <a:t>оликлета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429124" y="5072074"/>
            <a:ext cx="235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Фидий.</a:t>
            </a:r>
            <a:endParaRPr lang="ru-RU" sz="4800" b="1" dirty="0"/>
          </a:p>
        </p:txBody>
      </p:sp>
      <p:pic>
        <p:nvPicPr>
          <p:cNvPr id="7" name="Picture 5" descr="Ст Афин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357298"/>
            <a:ext cx="2357454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>
                <a:latin typeface="Snap ITC" pitchFamily="82" charset="0"/>
              </a:rPr>
              <a:t>Рельеф с войнами</a:t>
            </a:r>
          </a:p>
        </p:txBody>
      </p:sp>
      <p:pic>
        <p:nvPicPr>
          <p:cNvPr id="120836" name="Picture 4" descr="Рельеф с война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66800"/>
            <a:ext cx="8458200" cy="5380038"/>
          </a:xfrm>
          <a:prstGeom prst="rect">
            <a:avLst/>
          </a:prstGeom>
          <a:noFill/>
        </p:spPr>
      </p:pic>
      <p:pic>
        <p:nvPicPr>
          <p:cNvPr id="4" name="Picture 5" descr="Афины"/>
          <p:cNvPicPr>
            <a:picLocks noChangeAspect="1" noChangeArrowheads="1"/>
          </p:cNvPicPr>
          <p:nvPr/>
        </p:nvPicPr>
        <p:blipFill>
          <a:blip r:embed="rId3" cstate="print"/>
          <a:srcRect l="1834" b="2010"/>
          <a:stretch>
            <a:fillRect/>
          </a:stretch>
        </p:blipFill>
        <p:spPr bwMode="auto">
          <a:xfrm>
            <a:off x="685800" y="679450"/>
            <a:ext cx="8229600" cy="5389563"/>
          </a:xfrm>
          <a:prstGeom prst="rect">
            <a:avLst/>
          </a:prstGeom>
          <a:noFill/>
          <a:ln w="57150" cmpd="thinThick">
            <a:solidFill>
              <a:srgbClr val="80808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6" name="Picture 4" descr="план Акропол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8610600" cy="5332413"/>
          </a:xfrm>
          <a:prstGeom prst="rect">
            <a:avLst/>
          </a:prstGeom>
          <a:noFill/>
          <a:ln w="76200" cmpd="tri">
            <a:solidFill>
              <a:srgbClr val="808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8" name="Picture 4" descr="пла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7391400" cy="67135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g15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1487" y="1824037"/>
            <a:ext cx="8201025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rPr>
              <a:t>Праздничное шествие на Афинский Акрополь</a:t>
            </a:r>
            <a:r>
              <a:rPr lang="ru-RU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rPr>
              <a:t/>
            </a:r>
            <a:br>
              <a:rPr lang="ru-RU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225</TotalTime>
  <Words>200</Words>
  <Application>Microsoft Office PowerPoint</Application>
  <PresentationFormat>Экран (4:3)</PresentationFormat>
  <Paragraphs>22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Бумажная</vt:lpstr>
      <vt:lpstr>«Золотой век Афин»</vt:lpstr>
      <vt:lpstr>Афины.</vt:lpstr>
      <vt:lpstr>Слайд 3</vt:lpstr>
      <vt:lpstr>Слайд 4</vt:lpstr>
      <vt:lpstr>Скульптор , ближайший друг Поликлета.</vt:lpstr>
      <vt:lpstr>Рельеф с войнами</vt:lpstr>
      <vt:lpstr>Слайд 7</vt:lpstr>
      <vt:lpstr>Слайд 8</vt:lpstr>
      <vt:lpstr>Праздничное шествие на Афинский Акрополь </vt:lpstr>
      <vt:lpstr>Пропилеи.</vt:lpstr>
      <vt:lpstr>Слайд 11</vt:lpstr>
      <vt:lpstr>Слайд 12</vt:lpstr>
      <vt:lpstr>Статуя Афины воительницы.</vt:lpstr>
      <vt:lpstr>Слайд 14</vt:lpstr>
      <vt:lpstr>Слайд 15</vt:lpstr>
      <vt:lpstr>Статуя Афины Парфенос</vt:lpstr>
      <vt:lpstr>Рельефы и фризы парфенона</vt:lpstr>
      <vt:lpstr>Последним шедевром Акрополя был храм Посейдона и Афины -  Эрехтейон.</vt:lpstr>
      <vt:lpstr>Слайд 19</vt:lpstr>
      <vt:lpstr>Слайд 20</vt:lpstr>
      <vt:lpstr>Афинский Акрополь и сегодня, как встарь, поражает нас своей удивительной гармонией и красотой.</vt:lpstr>
      <vt:lpstr>Театр Диониса</vt:lpstr>
      <vt:lpstr>Слайд 23</vt:lpstr>
      <vt:lpstr>Афинский  Акрополь.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23</cp:revision>
  <dcterms:created xsi:type="dcterms:W3CDTF">2014-11-06T15:16:57Z</dcterms:created>
  <dcterms:modified xsi:type="dcterms:W3CDTF">2014-11-06T19:28:04Z</dcterms:modified>
</cp:coreProperties>
</file>