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61" r:id="rId4"/>
    <p:sldId id="263" r:id="rId5"/>
    <p:sldId id="264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2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0466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МБОУ 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«</a:t>
            </a:r>
            <a:r>
              <a:rPr lang="ru-RU" sz="2400" b="1" dirty="0" err="1" smtClean="0">
                <a:solidFill>
                  <a:schemeClr val="tx2">
                    <a:lumMod val="10000"/>
                  </a:schemeClr>
                </a:solidFill>
              </a:rPr>
              <a:t>Петуховская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 средняя общеобразовательная школа №1»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340769"/>
            <a:ext cx="820891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Детская </a:t>
            </a:r>
          </a:p>
          <a:p>
            <a:pPr algn="ctr"/>
            <a:r>
              <a:rPr lang="ru-RU" sz="48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общественная  </a:t>
            </a:r>
            <a:br>
              <a:rPr lang="ru-RU" sz="48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8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экологическая </a:t>
            </a:r>
          </a:p>
          <a:p>
            <a:pPr algn="ctr"/>
            <a:r>
              <a:rPr lang="ru-RU" sz="48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организация</a:t>
            </a:r>
            <a:endParaRPr lang="ru-RU" sz="4800" b="1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u="sng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«ДРУЗЬЯ ПРИРОДЫ»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92080" y="5589240"/>
            <a:ext cx="3231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Руководитель: </a:t>
            </a:r>
            <a:r>
              <a:rPr lang="ru-RU" dirty="0" err="1" smtClean="0"/>
              <a:t>А.В.Обозная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4294967295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DE3B97-5424-4862-9237-E28BC326508F}" type="datetime1">
              <a:rPr lang="ru-RU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8191FA4-8B56-4E88-ACBA-B2DCCC290D8F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73956" y="404664"/>
            <a:ext cx="6521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     </a:t>
            </a:r>
            <a:r>
              <a:rPr lang="ru-RU" sz="5400" b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НАШ ДЕВИЗ </a:t>
            </a:r>
            <a:endParaRPr lang="ru-RU" sz="54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988840"/>
            <a:ext cx="903649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ЗНАТЬ,  УМЕТЬ, ХОТЕТЬ,                ДЕЙСТВОВАТЬ!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8688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rgbClr val="008000"/>
                </a:solidFill>
              </a:rPr>
              <a:t>Трудовой   десант</a:t>
            </a:r>
            <a:endParaRPr lang="ru-RU" sz="4400" b="1" i="1" dirty="0">
              <a:solidFill>
                <a:srgbClr val="008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4294967295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68F5F78-EDB3-48F5-8F34-1B9D52471DEE}" type="datetime1">
              <a:rPr lang="ru-RU" smtClean="0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AFAC6A-7100-4068-B71F-419A0AE8266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3600400" cy="27015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24744"/>
            <a:ext cx="3600400" cy="27015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33056"/>
            <a:ext cx="3600400" cy="27015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005064"/>
            <a:ext cx="3600400" cy="27015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Областной экологический форум </a:t>
            </a:r>
            <a:r>
              <a:rPr lang="ru-RU" sz="4000" b="1" dirty="0" smtClean="0"/>
              <a:t>«Журавлик»</a:t>
            </a:r>
            <a:endParaRPr lang="ru-RU" sz="4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3600400" cy="2700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Дата 3"/>
          <p:cNvSpPr>
            <a:spLocks noGrp="1"/>
          </p:cNvSpPr>
          <p:nvPr>
            <p:ph type="dt" sz="half" idx="4294967295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68F5F78-EDB3-48F5-8F34-1B9D52471DEE}" type="datetime1">
              <a:rPr lang="ru-RU" smtClean="0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AFAC6A-7100-4068-B71F-419A0AE8266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212976"/>
            <a:ext cx="3761104" cy="28221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Bookman Old Style" pitchFamily="18" charset="0"/>
              </a:rPr>
              <a:t>Участие в акциях </a:t>
            </a:r>
            <a:br>
              <a:rPr lang="ru-RU" sz="3600" b="1" dirty="0" smtClean="0">
                <a:latin typeface="Bookman Old Style" pitchFamily="18" charset="0"/>
              </a:rPr>
            </a:br>
            <a:r>
              <a:rPr lang="ru-RU" sz="3600" b="1" dirty="0" smtClean="0">
                <a:latin typeface="Bookman Old Style" pitchFamily="18" charset="0"/>
              </a:rPr>
              <a:t>«Сирень победы», «Живи Лес»</a:t>
            </a:r>
            <a:endParaRPr lang="ru-RU" sz="3600" b="1" dirty="0">
              <a:latin typeface="Bookman Old Style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3216356" cy="24122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Дата 3"/>
          <p:cNvSpPr>
            <a:spLocks noGrp="1"/>
          </p:cNvSpPr>
          <p:nvPr>
            <p:ph type="dt" sz="half" idx="4294967295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68F5F78-EDB3-48F5-8F34-1B9D52471DEE}" type="datetime1">
              <a:rPr lang="ru-RU" smtClean="0"/>
              <a:pPr>
                <a:defRPr/>
              </a:pPr>
              <a:t>14.04.2017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AFAC6A-7100-4068-B71F-419A0AE8266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8097" y="1844824"/>
            <a:ext cx="3288279" cy="24673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933056"/>
            <a:ext cx="3480083" cy="26112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3609665" cy="2708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04664"/>
            <a:ext cx="345638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628800"/>
            <a:ext cx="2880320" cy="2984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284984"/>
            <a:ext cx="345482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221088"/>
            <a:ext cx="3192441" cy="2395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</TotalTime>
  <Words>44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Bookman Old Style</vt:lpstr>
      <vt:lpstr>Century Schoolbook</vt:lpstr>
      <vt:lpstr>Wingdings</vt:lpstr>
      <vt:lpstr>Wingdings 2</vt:lpstr>
      <vt:lpstr>Эркер</vt:lpstr>
      <vt:lpstr>Презентация PowerPoint</vt:lpstr>
      <vt:lpstr>Презентация PowerPoint</vt:lpstr>
      <vt:lpstr>Трудовой   десант</vt:lpstr>
      <vt:lpstr>Областной экологический форум «Журавлик»</vt:lpstr>
      <vt:lpstr>Участие в акциях  «Сирень победы», «Живи Лес»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6</cp:revision>
  <dcterms:modified xsi:type="dcterms:W3CDTF">2017-04-14T16:00:41Z</dcterms:modified>
</cp:coreProperties>
</file>