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1" r:id="rId3"/>
    <p:sldId id="263" r:id="rId4"/>
    <p:sldId id="264" r:id="rId5"/>
    <p:sldId id="259" r:id="rId6"/>
    <p:sldId id="265" r:id="rId7"/>
    <p:sldId id="266" r:id="rId8"/>
    <p:sldId id="283" r:id="rId9"/>
    <p:sldId id="267" r:id="rId10"/>
    <p:sldId id="268" r:id="rId11"/>
    <p:sldId id="270" r:id="rId12"/>
    <p:sldId id="271" r:id="rId13"/>
    <p:sldId id="272" r:id="rId14"/>
    <p:sldId id="284" r:id="rId15"/>
    <p:sldId id="274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43E5E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93424-D8D7-40B6-8410-0EFFD42622C4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95AAE1E-6536-4B18-8F08-DF21A94EBC4B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Способы форматирования:</a:t>
          </a:r>
          <a:endParaRPr lang="ru-RU" sz="2800" dirty="0"/>
        </a:p>
      </dgm:t>
    </dgm:pt>
    <dgm:pt modelId="{8C2C6E38-42A6-483A-96D5-34C5CAA15DA6}" type="parTrans" cxnId="{E62CC9F9-B5CD-4445-9C15-5515D565821E}">
      <dgm:prSet/>
      <dgm:spPr/>
      <dgm:t>
        <a:bodyPr/>
        <a:lstStyle/>
        <a:p>
          <a:endParaRPr lang="ru-RU"/>
        </a:p>
      </dgm:t>
    </dgm:pt>
    <dgm:pt modelId="{B05A4ECD-E9EC-4A07-BEA5-329A17427B28}" type="sibTrans" cxnId="{E62CC9F9-B5CD-4445-9C15-5515D565821E}">
      <dgm:prSet/>
      <dgm:spPr/>
      <dgm:t>
        <a:bodyPr/>
        <a:lstStyle/>
        <a:p>
          <a:endParaRPr lang="ru-RU"/>
        </a:p>
      </dgm:t>
    </dgm:pt>
    <dgm:pt modelId="{C5CCA46B-90A9-46D1-A376-500A8229C985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Прямое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62F8856-5BAE-45D3-9A92-4DC7049D617E}" type="parTrans" cxnId="{CD046C08-16F9-40D4-9458-15AC8CCB2F2D}">
      <dgm:prSet/>
      <dgm:spPr/>
      <dgm:t>
        <a:bodyPr/>
        <a:lstStyle/>
        <a:p>
          <a:endParaRPr lang="ru-RU"/>
        </a:p>
      </dgm:t>
    </dgm:pt>
    <dgm:pt modelId="{06C3781E-C947-4463-A264-5D9571FC81E6}" type="sibTrans" cxnId="{CD046C08-16F9-40D4-9458-15AC8CCB2F2D}">
      <dgm:prSet/>
      <dgm:spPr/>
      <dgm:t>
        <a:bodyPr/>
        <a:lstStyle/>
        <a:p>
          <a:endParaRPr lang="ru-RU"/>
        </a:p>
      </dgm:t>
    </dgm:pt>
    <dgm:pt modelId="{993F7751-0C96-446A-AA9D-0E4660673F7C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Стилевое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28D6648-1121-4E44-AF60-2B3F69F864F0}" type="parTrans" cxnId="{C85B312B-BDD8-4331-88BE-05D886ADB0C4}">
      <dgm:prSet/>
      <dgm:spPr/>
      <dgm:t>
        <a:bodyPr/>
        <a:lstStyle/>
        <a:p>
          <a:endParaRPr lang="ru-RU"/>
        </a:p>
      </dgm:t>
    </dgm:pt>
    <dgm:pt modelId="{4A594048-A50C-44B5-98CD-A6B1113945E0}" type="sibTrans" cxnId="{C85B312B-BDD8-4331-88BE-05D886ADB0C4}">
      <dgm:prSet/>
      <dgm:spPr/>
      <dgm:t>
        <a:bodyPr/>
        <a:lstStyle/>
        <a:p>
          <a:endParaRPr lang="ru-RU"/>
        </a:p>
      </dgm:t>
    </dgm:pt>
    <dgm:pt modelId="{55CEA821-DA1B-44A4-B932-5260968C7758}" type="pres">
      <dgm:prSet presAssocID="{1A493424-D8D7-40B6-8410-0EFFD42622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70627A-F884-47D7-86F8-F92F6E52AB0C}" type="pres">
      <dgm:prSet presAssocID="{395AAE1E-6536-4B18-8F08-DF21A94EBC4B}" presName="hierRoot1" presStyleCnt="0">
        <dgm:presLayoutVars>
          <dgm:hierBranch val="init"/>
        </dgm:presLayoutVars>
      </dgm:prSet>
      <dgm:spPr/>
    </dgm:pt>
    <dgm:pt modelId="{19E783BA-3938-44F6-AD7E-2FECF58C1833}" type="pres">
      <dgm:prSet presAssocID="{395AAE1E-6536-4B18-8F08-DF21A94EBC4B}" presName="rootComposite1" presStyleCnt="0"/>
      <dgm:spPr/>
    </dgm:pt>
    <dgm:pt modelId="{3D0BDDA2-FF03-43C0-BB4B-DCA6477546B3}" type="pres">
      <dgm:prSet presAssocID="{395AAE1E-6536-4B18-8F08-DF21A94EBC4B}" presName="rootText1" presStyleLbl="node0" presStyleIdx="0" presStyleCnt="1" custScaleX="79650" custScaleY="42660" custLinFactNeighborX="0" custLinFactNeighborY="-5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9F7499-AA98-4370-9DEE-45635E9AA5D1}" type="pres">
      <dgm:prSet presAssocID="{395AAE1E-6536-4B18-8F08-DF21A94EBC4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43C5FA4-8856-4661-B29A-5D6F0CCA1A91}" type="pres">
      <dgm:prSet presAssocID="{395AAE1E-6536-4B18-8F08-DF21A94EBC4B}" presName="hierChild2" presStyleCnt="0"/>
      <dgm:spPr/>
    </dgm:pt>
    <dgm:pt modelId="{A17489FD-BB15-4451-82D7-48D3ACB52261}" type="pres">
      <dgm:prSet presAssocID="{162F8856-5BAE-45D3-9A92-4DC7049D617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31873ED-D17B-46F7-B591-E23A68975672}" type="pres">
      <dgm:prSet presAssocID="{C5CCA46B-90A9-46D1-A376-500A8229C985}" presName="hierRoot2" presStyleCnt="0">
        <dgm:presLayoutVars>
          <dgm:hierBranch val="init"/>
        </dgm:presLayoutVars>
      </dgm:prSet>
      <dgm:spPr/>
    </dgm:pt>
    <dgm:pt modelId="{13800191-30C4-4A3F-9E1A-F054204282AF}" type="pres">
      <dgm:prSet presAssocID="{C5CCA46B-90A9-46D1-A376-500A8229C985}" presName="rootComposite" presStyleCnt="0"/>
      <dgm:spPr/>
    </dgm:pt>
    <dgm:pt modelId="{7FA3DC65-A688-4A30-9443-114199DC70AC}" type="pres">
      <dgm:prSet presAssocID="{C5CCA46B-90A9-46D1-A376-500A8229C985}" presName="rootText" presStyleLbl="node2" presStyleIdx="0" presStyleCnt="2" custScaleX="73310" custScaleY="40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790C2A-2B2E-4773-97CD-E12891113454}" type="pres">
      <dgm:prSet presAssocID="{C5CCA46B-90A9-46D1-A376-500A8229C985}" presName="rootConnector" presStyleLbl="node2" presStyleIdx="0" presStyleCnt="2"/>
      <dgm:spPr/>
      <dgm:t>
        <a:bodyPr/>
        <a:lstStyle/>
        <a:p>
          <a:endParaRPr lang="ru-RU"/>
        </a:p>
      </dgm:t>
    </dgm:pt>
    <dgm:pt modelId="{4A2EE506-2A5F-43F4-9F22-126250DC753E}" type="pres">
      <dgm:prSet presAssocID="{C5CCA46B-90A9-46D1-A376-500A8229C985}" presName="hierChild4" presStyleCnt="0"/>
      <dgm:spPr/>
    </dgm:pt>
    <dgm:pt modelId="{AAC38608-5572-453E-AF37-4B1EB639A401}" type="pres">
      <dgm:prSet presAssocID="{C5CCA46B-90A9-46D1-A376-500A8229C985}" presName="hierChild5" presStyleCnt="0"/>
      <dgm:spPr/>
    </dgm:pt>
    <dgm:pt modelId="{DEA5CA9A-01EC-4B66-9EBB-D0920DBB6F14}" type="pres">
      <dgm:prSet presAssocID="{628D6648-1121-4E44-AF60-2B3F69F864F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1552BCE-D4E6-4D2A-897A-DEC2273E3091}" type="pres">
      <dgm:prSet presAssocID="{993F7751-0C96-446A-AA9D-0E4660673F7C}" presName="hierRoot2" presStyleCnt="0">
        <dgm:presLayoutVars>
          <dgm:hierBranch val="init"/>
        </dgm:presLayoutVars>
      </dgm:prSet>
      <dgm:spPr/>
    </dgm:pt>
    <dgm:pt modelId="{4753ADBF-6AE8-4BCD-A435-3DF0AD3CC715}" type="pres">
      <dgm:prSet presAssocID="{993F7751-0C96-446A-AA9D-0E4660673F7C}" presName="rootComposite" presStyleCnt="0"/>
      <dgm:spPr/>
    </dgm:pt>
    <dgm:pt modelId="{D06572DA-6270-42DF-A89F-B6F0429B9024}" type="pres">
      <dgm:prSet presAssocID="{993F7751-0C96-446A-AA9D-0E4660673F7C}" presName="rootText" presStyleLbl="node2" presStyleIdx="1" presStyleCnt="2" custScaleX="74801" custScaleY="40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C6E8DD-C06A-468B-BAB6-D540787084C9}" type="pres">
      <dgm:prSet presAssocID="{993F7751-0C96-446A-AA9D-0E4660673F7C}" presName="rootConnector" presStyleLbl="node2" presStyleIdx="1" presStyleCnt="2"/>
      <dgm:spPr/>
      <dgm:t>
        <a:bodyPr/>
        <a:lstStyle/>
        <a:p>
          <a:endParaRPr lang="ru-RU"/>
        </a:p>
      </dgm:t>
    </dgm:pt>
    <dgm:pt modelId="{EC29A84C-F67F-4F15-A313-A5A205E8A3C7}" type="pres">
      <dgm:prSet presAssocID="{993F7751-0C96-446A-AA9D-0E4660673F7C}" presName="hierChild4" presStyleCnt="0"/>
      <dgm:spPr/>
    </dgm:pt>
    <dgm:pt modelId="{AB090166-2CEB-4AB9-B3CA-C3B6EE2FA897}" type="pres">
      <dgm:prSet presAssocID="{993F7751-0C96-446A-AA9D-0E4660673F7C}" presName="hierChild5" presStyleCnt="0"/>
      <dgm:spPr/>
    </dgm:pt>
    <dgm:pt modelId="{2ED67BEB-6789-4979-94DA-6F9F5A817628}" type="pres">
      <dgm:prSet presAssocID="{395AAE1E-6536-4B18-8F08-DF21A94EBC4B}" presName="hierChild3" presStyleCnt="0"/>
      <dgm:spPr/>
    </dgm:pt>
  </dgm:ptLst>
  <dgm:cxnLst>
    <dgm:cxn modelId="{C85B312B-BDD8-4331-88BE-05D886ADB0C4}" srcId="{395AAE1E-6536-4B18-8F08-DF21A94EBC4B}" destId="{993F7751-0C96-446A-AA9D-0E4660673F7C}" srcOrd="1" destOrd="0" parTransId="{628D6648-1121-4E44-AF60-2B3F69F864F0}" sibTransId="{4A594048-A50C-44B5-98CD-A6B1113945E0}"/>
    <dgm:cxn modelId="{E62CC9F9-B5CD-4445-9C15-5515D565821E}" srcId="{1A493424-D8D7-40B6-8410-0EFFD42622C4}" destId="{395AAE1E-6536-4B18-8F08-DF21A94EBC4B}" srcOrd="0" destOrd="0" parTransId="{8C2C6E38-42A6-483A-96D5-34C5CAA15DA6}" sibTransId="{B05A4ECD-E9EC-4A07-BEA5-329A17427B28}"/>
    <dgm:cxn modelId="{52AB49B1-B9D8-429D-9E9B-BFEBA7C320AB}" type="presOf" srcId="{993F7751-0C96-446A-AA9D-0E4660673F7C}" destId="{E8C6E8DD-C06A-468B-BAB6-D540787084C9}" srcOrd="1" destOrd="0" presId="urn:microsoft.com/office/officeart/2005/8/layout/orgChart1"/>
    <dgm:cxn modelId="{CD046C08-16F9-40D4-9458-15AC8CCB2F2D}" srcId="{395AAE1E-6536-4B18-8F08-DF21A94EBC4B}" destId="{C5CCA46B-90A9-46D1-A376-500A8229C985}" srcOrd="0" destOrd="0" parTransId="{162F8856-5BAE-45D3-9A92-4DC7049D617E}" sibTransId="{06C3781E-C947-4463-A264-5D9571FC81E6}"/>
    <dgm:cxn modelId="{DB2FF89E-5D03-440F-8022-25227BB1F048}" type="presOf" srcId="{395AAE1E-6536-4B18-8F08-DF21A94EBC4B}" destId="{3D0BDDA2-FF03-43C0-BB4B-DCA6477546B3}" srcOrd="0" destOrd="0" presId="urn:microsoft.com/office/officeart/2005/8/layout/orgChart1"/>
    <dgm:cxn modelId="{60C044AF-18ED-4CB7-ADB8-CA543A94A264}" type="presOf" srcId="{628D6648-1121-4E44-AF60-2B3F69F864F0}" destId="{DEA5CA9A-01EC-4B66-9EBB-D0920DBB6F14}" srcOrd="0" destOrd="0" presId="urn:microsoft.com/office/officeart/2005/8/layout/orgChart1"/>
    <dgm:cxn modelId="{37B81587-B57F-486D-8928-00F32649134D}" type="presOf" srcId="{1A493424-D8D7-40B6-8410-0EFFD42622C4}" destId="{55CEA821-DA1B-44A4-B932-5260968C7758}" srcOrd="0" destOrd="0" presId="urn:microsoft.com/office/officeart/2005/8/layout/orgChart1"/>
    <dgm:cxn modelId="{87550C1E-4545-4E29-9D00-160ABB3613C4}" type="presOf" srcId="{C5CCA46B-90A9-46D1-A376-500A8229C985}" destId="{DF790C2A-2B2E-4773-97CD-E12891113454}" srcOrd="1" destOrd="0" presId="urn:microsoft.com/office/officeart/2005/8/layout/orgChart1"/>
    <dgm:cxn modelId="{6EEBEE6B-1FEC-4E74-BE30-A37E4D107192}" type="presOf" srcId="{162F8856-5BAE-45D3-9A92-4DC7049D617E}" destId="{A17489FD-BB15-4451-82D7-48D3ACB52261}" srcOrd="0" destOrd="0" presId="urn:microsoft.com/office/officeart/2005/8/layout/orgChart1"/>
    <dgm:cxn modelId="{E2E46D4F-C625-4CF4-8994-66CE12C94CDD}" type="presOf" srcId="{C5CCA46B-90A9-46D1-A376-500A8229C985}" destId="{7FA3DC65-A688-4A30-9443-114199DC70AC}" srcOrd="0" destOrd="0" presId="urn:microsoft.com/office/officeart/2005/8/layout/orgChart1"/>
    <dgm:cxn modelId="{FC92E8C6-1068-4CE2-9510-5DB0D72647B0}" type="presOf" srcId="{395AAE1E-6536-4B18-8F08-DF21A94EBC4B}" destId="{129F7499-AA98-4370-9DEE-45635E9AA5D1}" srcOrd="1" destOrd="0" presId="urn:microsoft.com/office/officeart/2005/8/layout/orgChart1"/>
    <dgm:cxn modelId="{480925F2-E3D8-4593-8AE1-AFA336408B24}" type="presOf" srcId="{993F7751-0C96-446A-AA9D-0E4660673F7C}" destId="{D06572DA-6270-42DF-A89F-B6F0429B9024}" srcOrd="0" destOrd="0" presId="urn:microsoft.com/office/officeart/2005/8/layout/orgChart1"/>
    <dgm:cxn modelId="{6EB7AF4C-DAD9-4C3C-B89B-B743AF60E8BC}" type="presParOf" srcId="{55CEA821-DA1B-44A4-B932-5260968C7758}" destId="{6470627A-F884-47D7-86F8-F92F6E52AB0C}" srcOrd="0" destOrd="0" presId="urn:microsoft.com/office/officeart/2005/8/layout/orgChart1"/>
    <dgm:cxn modelId="{1238903F-1C1B-4ED6-84AB-E3114BADC3F8}" type="presParOf" srcId="{6470627A-F884-47D7-86F8-F92F6E52AB0C}" destId="{19E783BA-3938-44F6-AD7E-2FECF58C1833}" srcOrd="0" destOrd="0" presId="urn:microsoft.com/office/officeart/2005/8/layout/orgChart1"/>
    <dgm:cxn modelId="{AD2ED255-D5B2-48DC-BF70-47553065D651}" type="presParOf" srcId="{19E783BA-3938-44F6-AD7E-2FECF58C1833}" destId="{3D0BDDA2-FF03-43C0-BB4B-DCA6477546B3}" srcOrd="0" destOrd="0" presId="urn:microsoft.com/office/officeart/2005/8/layout/orgChart1"/>
    <dgm:cxn modelId="{ED7AEA18-C9C4-44EA-9D75-1F9618862B27}" type="presParOf" srcId="{19E783BA-3938-44F6-AD7E-2FECF58C1833}" destId="{129F7499-AA98-4370-9DEE-45635E9AA5D1}" srcOrd="1" destOrd="0" presId="urn:microsoft.com/office/officeart/2005/8/layout/orgChart1"/>
    <dgm:cxn modelId="{62CAE368-2D11-4C6B-ACDE-445FE782F605}" type="presParOf" srcId="{6470627A-F884-47D7-86F8-F92F6E52AB0C}" destId="{D43C5FA4-8856-4661-B29A-5D6F0CCA1A91}" srcOrd="1" destOrd="0" presId="urn:microsoft.com/office/officeart/2005/8/layout/orgChart1"/>
    <dgm:cxn modelId="{2137CA15-0859-437E-88CF-E730384FE186}" type="presParOf" srcId="{D43C5FA4-8856-4661-B29A-5D6F0CCA1A91}" destId="{A17489FD-BB15-4451-82D7-48D3ACB52261}" srcOrd="0" destOrd="0" presId="urn:microsoft.com/office/officeart/2005/8/layout/orgChart1"/>
    <dgm:cxn modelId="{1CD78A8E-010E-4EE9-8D45-77FDCAA105FF}" type="presParOf" srcId="{D43C5FA4-8856-4661-B29A-5D6F0CCA1A91}" destId="{E31873ED-D17B-46F7-B591-E23A68975672}" srcOrd="1" destOrd="0" presId="urn:microsoft.com/office/officeart/2005/8/layout/orgChart1"/>
    <dgm:cxn modelId="{D5DA9D14-4915-44ED-B96C-E9FDC4B7B7A1}" type="presParOf" srcId="{E31873ED-D17B-46F7-B591-E23A68975672}" destId="{13800191-30C4-4A3F-9E1A-F054204282AF}" srcOrd="0" destOrd="0" presId="urn:microsoft.com/office/officeart/2005/8/layout/orgChart1"/>
    <dgm:cxn modelId="{DDDEAE18-BBED-4A0D-A8E5-63827BE816D8}" type="presParOf" srcId="{13800191-30C4-4A3F-9E1A-F054204282AF}" destId="{7FA3DC65-A688-4A30-9443-114199DC70AC}" srcOrd="0" destOrd="0" presId="urn:microsoft.com/office/officeart/2005/8/layout/orgChart1"/>
    <dgm:cxn modelId="{78986663-96CC-4CF0-BEE9-02848128E098}" type="presParOf" srcId="{13800191-30C4-4A3F-9E1A-F054204282AF}" destId="{DF790C2A-2B2E-4773-97CD-E12891113454}" srcOrd="1" destOrd="0" presId="urn:microsoft.com/office/officeart/2005/8/layout/orgChart1"/>
    <dgm:cxn modelId="{D6B2E2A6-2692-4DEC-AEB8-3D5F4BB94DA3}" type="presParOf" srcId="{E31873ED-D17B-46F7-B591-E23A68975672}" destId="{4A2EE506-2A5F-43F4-9F22-126250DC753E}" srcOrd="1" destOrd="0" presId="urn:microsoft.com/office/officeart/2005/8/layout/orgChart1"/>
    <dgm:cxn modelId="{D8964BF1-D30D-4A88-9AAB-CFA194BBE1D2}" type="presParOf" srcId="{E31873ED-D17B-46F7-B591-E23A68975672}" destId="{AAC38608-5572-453E-AF37-4B1EB639A401}" srcOrd="2" destOrd="0" presId="urn:microsoft.com/office/officeart/2005/8/layout/orgChart1"/>
    <dgm:cxn modelId="{9F759AFF-510E-44F6-A37C-936FE334931C}" type="presParOf" srcId="{D43C5FA4-8856-4661-B29A-5D6F0CCA1A91}" destId="{DEA5CA9A-01EC-4B66-9EBB-D0920DBB6F14}" srcOrd="2" destOrd="0" presId="urn:microsoft.com/office/officeart/2005/8/layout/orgChart1"/>
    <dgm:cxn modelId="{F41AA266-6CB3-4B5A-A95A-C58B23A6F4B1}" type="presParOf" srcId="{D43C5FA4-8856-4661-B29A-5D6F0CCA1A91}" destId="{B1552BCE-D4E6-4D2A-897A-DEC2273E3091}" srcOrd="3" destOrd="0" presId="urn:microsoft.com/office/officeart/2005/8/layout/orgChart1"/>
    <dgm:cxn modelId="{92B3B131-DBC1-4437-AAFD-047FAE4C8878}" type="presParOf" srcId="{B1552BCE-D4E6-4D2A-897A-DEC2273E3091}" destId="{4753ADBF-6AE8-4BCD-A435-3DF0AD3CC715}" srcOrd="0" destOrd="0" presId="urn:microsoft.com/office/officeart/2005/8/layout/orgChart1"/>
    <dgm:cxn modelId="{68761146-3658-4952-B632-D2DF0216E582}" type="presParOf" srcId="{4753ADBF-6AE8-4BCD-A435-3DF0AD3CC715}" destId="{D06572DA-6270-42DF-A89F-B6F0429B9024}" srcOrd="0" destOrd="0" presId="urn:microsoft.com/office/officeart/2005/8/layout/orgChart1"/>
    <dgm:cxn modelId="{4A7C94AC-7320-432E-A0AA-F15BAE81E8B3}" type="presParOf" srcId="{4753ADBF-6AE8-4BCD-A435-3DF0AD3CC715}" destId="{E8C6E8DD-C06A-468B-BAB6-D540787084C9}" srcOrd="1" destOrd="0" presId="urn:microsoft.com/office/officeart/2005/8/layout/orgChart1"/>
    <dgm:cxn modelId="{72B3FD65-D913-4688-B707-5763648C356D}" type="presParOf" srcId="{B1552BCE-D4E6-4D2A-897A-DEC2273E3091}" destId="{EC29A84C-F67F-4F15-A313-A5A205E8A3C7}" srcOrd="1" destOrd="0" presId="urn:microsoft.com/office/officeart/2005/8/layout/orgChart1"/>
    <dgm:cxn modelId="{6500A4AC-B35C-481C-8EC1-A52FC2A65038}" type="presParOf" srcId="{B1552BCE-D4E6-4D2A-897A-DEC2273E3091}" destId="{AB090166-2CEB-4AB9-B3CA-C3B6EE2FA897}" srcOrd="2" destOrd="0" presId="urn:microsoft.com/office/officeart/2005/8/layout/orgChart1"/>
    <dgm:cxn modelId="{D3731F69-7795-415C-8BB6-0108169ADFAA}" type="presParOf" srcId="{6470627A-F884-47D7-86F8-F92F6E52AB0C}" destId="{2ED67BEB-6789-4979-94DA-6F9F5A817628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493424-D8D7-40B6-8410-0EFFD42622C4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95AAE1E-6536-4B18-8F08-DF21A94EBC4B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Основные свойства символа:</a:t>
          </a:r>
          <a:endParaRPr lang="ru-RU" sz="2800" dirty="0"/>
        </a:p>
      </dgm:t>
    </dgm:pt>
    <dgm:pt modelId="{8C2C6E38-42A6-483A-96D5-34C5CAA15DA6}" type="parTrans" cxnId="{E62CC9F9-B5CD-4445-9C15-5515D565821E}">
      <dgm:prSet/>
      <dgm:spPr/>
      <dgm:t>
        <a:bodyPr/>
        <a:lstStyle/>
        <a:p>
          <a:endParaRPr lang="ru-RU"/>
        </a:p>
      </dgm:t>
    </dgm:pt>
    <dgm:pt modelId="{B05A4ECD-E9EC-4A07-BEA5-329A17427B28}" type="sibTrans" cxnId="{E62CC9F9-B5CD-4445-9C15-5515D565821E}">
      <dgm:prSet/>
      <dgm:spPr/>
      <dgm:t>
        <a:bodyPr/>
        <a:lstStyle/>
        <a:p>
          <a:endParaRPr lang="ru-RU"/>
        </a:p>
      </dgm:t>
    </dgm:pt>
    <dgm:pt modelId="{C5CCA46B-90A9-46D1-A376-500A8229C985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Шрифт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62F8856-5BAE-45D3-9A92-4DC7049D617E}" type="parTrans" cxnId="{CD046C08-16F9-40D4-9458-15AC8CCB2F2D}">
      <dgm:prSet/>
      <dgm:spPr/>
      <dgm:t>
        <a:bodyPr/>
        <a:lstStyle/>
        <a:p>
          <a:endParaRPr lang="ru-RU"/>
        </a:p>
      </dgm:t>
    </dgm:pt>
    <dgm:pt modelId="{06C3781E-C947-4463-A264-5D9571FC81E6}" type="sibTrans" cxnId="{CD046C08-16F9-40D4-9458-15AC8CCB2F2D}">
      <dgm:prSet/>
      <dgm:spPr/>
      <dgm:t>
        <a:bodyPr/>
        <a:lstStyle/>
        <a:p>
          <a:endParaRPr lang="ru-RU"/>
        </a:p>
      </dgm:t>
    </dgm:pt>
    <dgm:pt modelId="{ACC621E5-E396-490A-A577-43BF08B0530D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Размер шрифта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D751B00-361E-4DBB-B440-E6F2C4F5D504}" type="parTrans" cxnId="{7ADF1CB3-AA9F-4D1B-B411-6CCAF5109F47}">
      <dgm:prSet/>
      <dgm:spPr/>
      <dgm:t>
        <a:bodyPr/>
        <a:lstStyle/>
        <a:p>
          <a:endParaRPr lang="ru-RU"/>
        </a:p>
      </dgm:t>
    </dgm:pt>
    <dgm:pt modelId="{AB61E4DE-4446-485C-8110-85B2C88C0973}" type="sibTrans" cxnId="{7ADF1CB3-AA9F-4D1B-B411-6CCAF5109F47}">
      <dgm:prSet/>
      <dgm:spPr/>
      <dgm:t>
        <a:bodyPr/>
        <a:lstStyle/>
        <a:p>
          <a:endParaRPr lang="ru-RU"/>
        </a:p>
      </dgm:t>
    </dgm:pt>
    <dgm:pt modelId="{993F7751-0C96-446A-AA9D-0E4660673F7C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Начертание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28D6648-1121-4E44-AF60-2B3F69F864F0}" type="parTrans" cxnId="{C85B312B-BDD8-4331-88BE-05D886ADB0C4}">
      <dgm:prSet/>
      <dgm:spPr/>
      <dgm:t>
        <a:bodyPr/>
        <a:lstStyle/>
        <a:p>
          <a:endParaRPr lang="ru-RU"/>
        </a:p>
      </dgm:t>
    </dgm:pt>
    <dgm:pt modelId="{4A594048-A50C-44B5-98CD-A6B1113945E0}" type="sibTrans" cxnId="{C85B312B-BDD8-4331-88BE-05D886ADB0C4}">
      <dgm:prSet/>
      <dgm:spPr/>
      <dgm:t>
        <a:bodyPr/>
        <a:lstStyle/>
        <a:p>
          <a:endParaRPr lang="ru-RU"/>
        </a:p>
      </dgm:t>
    </dgm:pt>
    <dgm:pt modelId="{66E0D93E-DC81-498A-861A-205875DCE7C9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Цвет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E1E5540-2CFF-4F54-88D5-DC2662182600}" type="parTrans" cxnId="{13DC2C82-8E6D-4B95-8115-4838DE93E569}">
      <dgm:prSet/>
      <dgm:spPr/>
      <dgm:t>
        <a:bodyPr/>
        <a:lstStyle/>
        <a:p>
          <a:endParaRPr lang="ru-RU"/>
        </a:p>
      </dgm:t>
    </dgm:pt>
    <dgm:pt modelId="{5E1ED718-A9F3-426C-98EA-5362CD87BDF6}" type="sibTrans" cxnId="{13DC2C82-8E6D-4B95-8115-4838DE93E569}">
      <dgm:prSet/>
      <dgm:spPr/>
      <dgm:t>
        <a:bodyPr/>
        <a:lstStyle/>
        <a:p>
          <a:endParaRPr lang="ru-RU"/>
        </a:p>
      </dgm:t>
    </dgm:pt>
    <dgm:pt modelId="{55CEA821-DA1B-44A4-B932-5260968C7758}" type="pres">
      <dgm:prSet presAssocID="{1A493424-D8D7-40B6-8410-0EFFD42622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70627A-F884-47D7-86F8-F92F6E52AB0C}" type="pres">
      <dgm:prSet presAssocID="{395AAE1E-6536-4B18-8F08-DF21A94EBC4B}" presName="hierRoot1" presStyleCnt="0">
        <dgm:presLayoutVars>
          <dgm:hierBranch val="init"/>
        </dgm:presLayoutVars>
      </dgm:prSet>
      <dgm:spPr/>
    </dgm:pt>
    <dgm:pt modelId="{19E783BA-3938-44F6-AD7E-2FECF58C1833}" type="pres">
      <dgm:prSet presAssocID="{395AAE1E-6536-4B18-8F08-DF21A94EBC4B}" presName="rootComposite1" presStyleCnt="0"/>
      <dgm:spPr/>
    </dgm:pt>
    <dgm:pt modelId="{3D0BDDA2-FF03-43C0-BB4B-DCA6477546B3}" type="pres">
      <dgm:prSet presAssocID="{395AAE1E-6536-4B18-8F08-DF21A94EBC4B}" presName="rootText1" presStyleLbl="node0" presStyleIdx="0" presStyleCnt="1" custScaleX="159828" custScaleY="175216" custLinFactNeighborX="-4512" custLinFactNeighborY="4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9F7499-AA98-4370-9DEE-45635E9AA5D1}" type="pres">
      <dgm:prSet presAssocID="{395AAE1E-6536-4B18-8F08-DF21A94EBC4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43C5FA4-8856-4661-B29A-5D6F0CCA1A91}" type="pres">
      <dgm:prSet presAssocID="{395AAE1E-6536-4B18-8F08-DF21A94EBC4B}" presName="hierChild2" presStyleCnt="0"/>
      <dgm:spPr/>
    </dgm:pt>
    <dgm:pt modelId="{A17489FD-BB15-4451-82D7-48D3ACB52261}" type="pres">
      <dgm:prSet presAssocID="{162F8856-5BAE-45D3-9A92-4DC7049D617E}" presName="Name37" presStyleLbl="parChTrans1D2" presStyleIdx="0" presStyleCnt="4"/>
      <dgm:spPr/>
      <dgm:t>
        <a:bodyPr/>
        <a:lstStyle/>
        <a:p>
          <a:endParaRPr lang="ru-RU"/>
        </a:p>
      </dgm:t>
    </dgm:pt>
    <dgm:pt modelId="{E31873ED-D17B-46F7-B591-E23A68975672}" type="pres">
      <dgm:prSet presAssocID="{C5CCA46B-90A9-46D1-A376-500A8229C985}" presName="hierRoot2" presStyleCnt="0">
        <dgm:presLayoutVars>
          <dgm:hierBranch val="init"/>
        </dgm:presLayoutVars>
      </dgm:prSet>
      <dgm:spPr/>
    </dgm:pt>
    <dgm:pt modelId="{13800191-30C4-4A3F-9E1A-F054204282AF}" type="pres">
      <dgm:prSet presAssocID="{C5CCA46B-90A9-46D1-A376-500A8229C985}" presName="rootComposite" presStyleCnt="0"/>
      <dgm:spPr/>
    </dgm:pt>
    <dgm:pt modelId="{7FA3DC65-A688-4A30-9443-114199DC70AC}" type="pres">
      <dgm:prSet presAssocID="{C5CCA46B-90A9-46D1-A376-500A8229C985}" presName="rootText" presStyleLbl="node2" presStyleIdx="0" presStyleCnt="4" custScaleX="128950" custScaleY="129952" custLinFactNeighborX="-424" custLinFactNeighborY="40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790C2A-2B2E-4773-97CD-E12891113454}" type="pres">
      <dgm:prSet presAssocID="{C5CCA46B-90A9-46D1-A376-500A8229C985}" presName="rootConnector" presStyleLbl="node2" presStyleIdx="0" presStyleCnt="4"/>
      <dgm:spPr/>
      <dgm:t>
        <a:bodyPr/>
        <a:lstStyle/>
        <a:p>
          <a:endParaRPr lang="ru-RU"/>
        </a:p>
      </dgm:t>
    </dgm:pt>
    <dgm:pt modelId="{4A2EE506-2A5F-43F4-9F22-126250DC753E}" type="pres">
      <dgm:prSet presAssocID="{C5CCA46B-90A9-46D1-A376-500A8229C985}" presName="hierChild4" presStyleCnt="0"/>
      <dgm:spPr/>
    </dgm:pt>
    <dgm:pt modelId="{AAC38608-5572-453E-AF37-4B1EB639A401}" type="pres">
      <dgm:prSet presAssocID="{C5CCA46B-90A9-46D1-A376-500A8229C985}" presName="hierChild5" presStyleCnt="0"/>
      <dgm:spPr/>
    </dgm:pt>
    <dgm:pt modelId="{1AC97A07-14D5-45B2-908D-276BE470EC1B}" type="pres">
      <dgm:prSet presAssocID="{6D751B00-361E-4DBB-B440-E6F2C4F5D504}" presName="Name37" presStyleLbl="parChTrans1D2" presStyleIdx="1" presStyleCnt="4"/>
      <dgm:spPr/>
      <dgm:t>
        <a:bodyPr/>
        <a:lstStyle/>
        <a:p>
          <a:endParaRPr lang="ru-RU"/>
        </a:p>
      </dgm:t>
    </dgm:pt>
    <dgm:pt modelId="{E943B348-FD4F-4680-9C03-5666A2F56DE0}" type="pres">
      <dgm:prSet presAssocID="{ACC621E5-E396-490A-A577-43BF08B0530D}" presName="hierRoot2" presStyleCnt="0">
        <dgm:presLayoutVars>
          <dgm:hierBranch val="init"/>
        </dgm:presLayoutVars>
      </dgm:prSet>
      <dgm:spPr/>
    </dgm:pt>
    <dgm:pt modelId="{ADDE7C78-40E6-4CAD-B153-F819BDBE5E14}" type="pres">
      <dgm:prSet presAssocID="{ACC621E5-E396-490A-A577-43BF08B0530D}" presName="rootComposite" presStyleCnt="0"/>
      <dgm:spPr/>
    </dgm:pt>
    <dgm:pt modelId="{0ECB8FC9-F398-4EDF-86CE-F6CF06D69E6B}" type="pres">
      <dgm:prSet presAssocID="{ACC621E5-E396-490A-A577-43BF08B0530D}" presName="rootText" presStyleLbl="node2" presStyleIdx="1" presStyleCnt="4" custScaleX="133323" custScaleY="125388" custLinFactNeighborX="-2627" custLinFactNeighborY="40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B80B0A-AD60-4A5A-A2CF-B1B12B76FC72}" type="pres">
      <dgm:prSet presAssocID="{ACC621E5-E396-490A-A577-43BF08B0530D}" presName="rootConnector" presStyleLbl="node2" presStyleIdx="1" presStyleCnt="4"/>
      <dgm:spPr/>
      <dgm:t>
        <a:bodyPr/>
        <a:lstStyle/>
        <a:p>
          <a:endParaRPr lang="ru-RU"/>
        </a:p>
      </dgm:t>
    </dgm:pt>
    <dgm:pt modelId="{A8507F5F-19AE-424F-9F56-46BF76F17749}" type="pres">
      <dgm:prSet presAssocID="{ACC621E5-E396-490A-A577-43BF08B0530D}" presName="hierChild4" presStyleCnt="0"/>
      <dgm:spPr/>
    </dgm:pt>
    <dgm:pt modelId="{D715270F-94A8-4FDD-8C5C-5174CE141550}" type="pres">
      <dgm:prSet presAssocID="{ACC621E5-E396-490A-A577-43BF08B0530D}" presName="hierChild5" presStyleCnt="0"/>
      <dgm:spPr/>
    </dgm:pt>
    <dgm:pt modelId="{DEA5CA9A-01EC-4B66-9EBB-D0920DBB6F14}" type="pres">
      <dgm:prSet presAssocID="{628D6648-1121-4E44-AF60-2B3F69F864F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B1552BCE-D4E6-4D2A-897A-DEC2273E3091}" type="pres">
      <dgm:prSet presAssocID="{993F7751-0C96-446A-AA9D-0E4660673F7C}" presName="hierRoot2" presStyleCnt="0">
        <dgm:presLayoutVars>
          <dgm:hierBranch val="init"/>
        </dgm:presLayoutVars>
      </dgm:prSet>
      <dgm:spPr/>
    </dgm:pt>
    <dgm:pt modelId="{4753ADBF-6AE8-4BCD-A435-3DF0AD3CC715}" type="pres">
      <dgm:prSet presAssocID="{993F7751-0C96-446A-AA9D-0E4660673F7C}" presName="rootComposite" presStyleCnt="0"/>
      <dgm:spPr/>
    </dgm:pt>
    <dgm:pt modelId="{D06572DA-6270-42DF-A89F-B6F0429B9024}" type="pres">
      <dgm:prSet presAssocID="{993F7751-0C96-446A-AA9D-0E4660673F7C}" presName="rootText" presStyleLbl="node2" presStyleIdx="2" presStyleCnt="4" custScaleX="146612" custScaleY="129952" custLinFactNeighborX="1349" custLinFactNeighborY="40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C6E8DD-C06A-468B-BAB6-D540787084C9}" type="pres">
      <dgm:prSet presAssocID="{993F7751-0C96-446A-AA9D-0E4660673F7C}" presName="rootConnector" presStyleLbl="node2" presStyleIdx="2" presStyleCnt="4"/>
      <dgm:spPr/>
      <dgm:t>
        <a:bodyPr/>
        <a:lstStyle/>
        <a:p>
          <a:endParaRPr lang="ru-RU"/>
        </a:p>
      </dgm:t>
    </dgm:pt>
    <dgm:pt modelId="{EC29A84C-F67F-4F15-A313-A5A205E8A3C7}" type="pres">
      <dgm:prSet presAssocID="{993F7751-0C96-446A-AA9D-0E4660673F7C}" presName="hierChild4" presStyleCnt="0"/>
      <dgm:spPr/>
    </dgm:pt>
    <dgm:pt modelId="{AB090166-2CEB-4AB9-B3CA-C3B6EE2FA897}" type="pres">
      <dgm:prSet presAssocID="{993F7751-0C96-446A-AA9D-0E4660673F7C}" presName="hierChild5" presStyleCnt="0"/>
      <dgm:spPr/>
    </dgm:pt>
    <dgm:pt modelId="{90271B86-86DA-4699-AFB0-5BA2233FE8AF}" type="pres">
      <dgm:prSet presAssocID="{2E1E5540-2CFF-4F54-88D5-DC266218260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CB66CC71-C8D3-4E6F-BB89-8A05573D00BF}" type="pres">
      <dgm:prSet presAssocID="{66E0D93E-DC81-498A-861A-205875DCE7C9}" presName="hierRoot2" presStyleCnt="0">
        <dgm:presLayoutVars>
          <dgm:hierBranch val="init"/>
        </dgm:presLayoutVars>
      </dgm:prSet>
      <dgm:spPr/>
    </dgm:pt>
    <dgm:pt modelId="{7B34188B-81C9-4D69-B63A-61896F15675E}" type="pres">
      <dgm:prSet presAssocID="{66E0D93E-DC81-498A-861A-205875DCE7C9}" presName="rootComposite" presStyleCnt="0"/>
      <dgm:spPr/>
    </dgm:pt>
    <dgm:pt modelId="{2915292F-E2D2-409C-8FE4-E1C98095685C}" type="pres">
      <dgm:prSet presAssocID="{66E0D93E-DC81-498A-861A-205875DCE7C9}" presName="rootText" presStyleLbl="node2" presStyleIdx="3" presStyleCnt="4" custScaleX="97146" custScaleY="129952" custLinFactNeighborX="-2687" custLinFactNeighborY="40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B590BA-AE7D-411F-9B14-7A48A5EE374E}" type="pres">
      <dgm:prSet presAssocID="{66E0D93E-DC81-498A-861A-205875DCE7C9}" presName="rootConnector" presStyleLbl="node2" presStyleIdx="3" presStyleCnt="4"/>
      <dgm:spPr/>
      <dgm:t>
        <a:bodyPr/>
        <a:lstStyle/>
        <a:p>
          <a:endParaRPr lang="ru-RU"/>
        </a:p>
      </dgm:t>
    </dgm:pt>
    <dgm:pt modelId="{7A127535-5DEB-49F9-801E-BBB7F3D8CF88}" type="pres">
      <dgm:prSet presAssocID="{66E0D93E-DC81-498A-861A-205875DCE7C9}" presName="hierChild4" presStyleCnt="0"/>
      <dgm:spPr/>
    </dgm:pt>
    <dgm:pt modelId="{3F48C75E-3B0D-41EF-9A02-AA9A0FD0AE9E}" type="pres">
      <dgm:prSet presAssocID="{66E0D93E-DC81-498A-861A-205875DCE7C9}" presName="hierChild5" presStyleCnt="0"/>
      <dgm:spPr/>
    </dgm:pt>
    <dgm:pt modelId="{2ED67BEB-6789-4979-94DA-6F9F5A817628}" type="pres">
      <dgm:prSet presAssocID="{395AAE1E-6536-4B18-8F08-DF21A94EBC4B}" presName="hierChild3" presStyleCnt="0"/>
      <dgm:spPr/>
    </dgm:pt>
  </dgm:ptLst>
  <dgm:cxnLst>
    <dgm:cxn modelId="{E62CC9F9-B5CD-4445-9C15-5515D565821E}" srcId="{1A493424-D8D7-40B6-8410-0EFFD42622C4}" destId="{395AAE1E-6536-4B18-8F08-DF21A94EBC4B}" srcOrd="0" destOrd="0" parTransId="{8C2C6E38-42A6-483A-96D5-34C5CAA15DA6}" sibTransId="{B05A4ECD-E9EC-4A07-BEA5-329A17427B28}"/>
    <dgm:cxn modelId="{E5BB3DE0-658B-4E1D-B14E-0525F594001B}" type="presOf" srcId="{395AAE1E-6536-4B18-8F08-DF21A94EBC4B}" destId="{3D0BDDA2-FF03-43C0-BB4B-DCA6477546B3}" srcOrd="0" destOrd="0" presId="urn:microsoft.com/office/officeart/2005/8/layout/orgChart1"/>
    <dgm:cxn modelId="{BD368875-1B36-4F67-A2BE-9140965E79F2}" type="presOf" srcId="{162F8856-5BAE-45D3-9A92-4DC7049D617E}" destId="{A17489FD-BB15-4451-82D7-48D3ACB52261}" srcOrd="0" destOrd="0" presId="urn:microsoft.com/office/officeart/2005/8/layout/orgChart1"/>
    <dgm:cxn modelId="{96D9E4E3-7461-41AE-9527-2AAC3348304C}" type="presOf" srcId="{993F7751-0C96-446A-AA9D-0E4660673F7C}" destId="{E8C6E8DD-C06A-468B-BAB6-D540787084C9}" srcOrd="1" destOrd="0" presId="urn:microsoft.com/office/officeart/2005/8/layout/orgChart1"/>
    <dgm:cxn modelId="{22A34F13-15AC-41B3-9BF5-AFEE4DDA1604}" type="presOf" srcId="{C5CCA46B-90A9-46D1-A376-500A8229C985}" destId="{7FA3DC65-A688-4A30-9443-114199DC70AC}" srcOrd="0" destOrd="0" presId="urn:microsoft.com/office/officeart/2005/8/layout/orgChart1"/>
    <dgm:cxn modelId="{620CB3F9-9122-4593-BDE9-041F11B9948D}" type="presOf" srcId="{1A493424-D8D7-40B6-8410-0EFFD42622C4}" destId="{55CEA821-DA1B-44A4-B932-5260968C7758}" srcOrd="0" destOrd="0" presId="urn:microsoft.com/office/officeart/2005/8/layout/orgChart1"/>
    <dgm:cxn modelId="{CD046C08-16F9-40D4-9458-15AC8CCB2F2D}" srcId="{395AAE1E-6536-4B18-8F08-DF21A94EBC4B}" destId="{C5CCA46B-90A9-46D1-A376-500A8229C985}" srcOrd="0" destOrd="0" parTransId="{162F8856-5BAE-45D3-9A92-4DC7049D617E}" sibTransId="{06C3781E-C947-4463-A264-5D9571FC81E6}"/>
    <dgm:cxn modelId="{6A098F0E-A250-4178-A269-E71D602AD42E}" type="presOf" srcId="{2E1E5540-2CFF-4F54-88D5-DC2662182600}" destId="{90271B86-86DA-4699-AFB0-5BA2233FE8AF}" srcOrd="0" destOrd="0" presId="urn:microsoft.com/office/officeart/2005/8/layout/orgChart1"/>
    <dgm:cxn modelId="{B052845F-0CE3-4A88-B755-5E1DB899D163}" type="presOf" srcId="{6D751B00-361E-4DBB-B440-E6F2C4F5D504}" destId="{1AC97A07-14D5-45B2-908D-276BE470EC1B}" srcOrd="0" destOrd="0" presId="urn:microsoft.com/office/officeart/2005/8/layout/orgChart1"/>
    <dgm:cxn modelId="{A286FFD9-B3E4-41F4-B6E3-8AA12BC69BEB}" type="presOf" srcId="{993F7751-0C96-446A-AA9D-0E4660673F7C}" destId="{D06572DA-6270-42DF-A89F-B6F0429B9024}" srcOrd="0" destOrd="0" presId="urn:microsoft.com/office/officeart/2005/8/layout/orgChart1"/>
    <dgm:cxn modelId="{7ADF1CB3-AA9F-4D1B-B411-6CCAF5109F47}" srcId="{395AAE1E-6536-4B18-8F08-DF21A94EBC4B}" destId="{ACC621E5-E396-490A-A577-43BF08B0530D}" srcOrd="1" destOrd="0" parTransId="{6D751B00-361E-4DBB-B440-E6F2C4F5D504}" sibTransId="{AB61E4DE-4446-485C-8110-85B2C88C0973}"/>
    <dgm:cxn modelId="{6F3DA8C9-D0CF-4162-A379-3512863728AE}" type="presOf" srcId="{66E0D93E-DC81-498A-861A-205875DCE7C9}" destId="{2915292F-E2D2-409C-8FE4-E1C98095685C}" srcOrd="0" destOrd="0" presId="urn:microsoft.com/office/officeart/2005/8/layout/orgChart1"/>
    <dgm:cxn modelId="{A3F37839-D476-445A-A405-B71EB3552FA9}" type="presOf" srcId="{628D6648-1121-4E44-AF60-2B3F69F864F0}" destId="{DEA5CA9A-01EC-4B66-9EBB-D0920DBB6F14}" srcOrd="0" destOrd="0" presId="urn:microsoft.com/office/officeart/2005/8/layout/orgChart1"/>
    <dgm:cxn modelId="{03CBA0D1-539E-4A76-A5AE-5BF0F7D5B274}" type="presOf" srcId="{66E0D93E-DC81-498A-861A-205875DCE7C9}" destId="{E9B590BA-AE7D-411F-9B14-7A48A5EE374E}" srcOrd="1" destOrd="0" presId="urn:microsoft.com/office/officeart/2005/8/layout/orgChart1"/>
    <dgm:cxn modelId="{A38510EF-474D-4B23-BE5E-8BA2EF1F7045}" type="presOf" srcId="{ACC621E5-E396-490A-A577-43BF08B0530D}" destId="{0ECB8FC9-F398-4EDF-86CE-F6CF06D69E6B}" srcOrd="0" destOrd="0" presId="urn:microsoft.com/office/officeart/2005/8/layout/orgChart1"/>
    <dgm:cxn modelId="{4F086B20-DF60-4D34-B924-7D012FAED7F7}" type="presOf" srcId="{C5CCA46B-90A9-46D1-A376-500A8229C985}" destId="{DF790C2A-2B2E-4773-97CD-E12891113454}" srcOrd="1" destOrd="0" presId="urn:microsoft.com/office/officeart/2005/8/layout/orgChart1"/>
    <dgm:cxn modelId="{13DC2C82-8E6D-4B95-8115-4838DE93E569}" srcId="{395AAE1E-6536-4B18-8F08-DF21A94EBC4B}" destId="{66E0D93E-DC81-498A-861A-205875DCE7C9}" srcOrd="3" destOrd="0" parTransId="{2E1E5540-2CFF-4F54-88D5-DC2662182600}" sibTransId="{5E1ED718-A9F3-426C-98EA-5362CD87BDF6}"/>
    <dgm:cxn modelId="{3EC58044-B04B-4A55-BC2A-F14F4E124212}" type="presOf" srcId="{395AAE1E-6536-4B18-8F08-DF21A94EBC4B}" destId="{129F7499-AA98-4370-9DEE-45635E9AA5D1}" srcOrd="1" destOrd="0" presId="urn:microsoft.com/office/officeart/2005/8/layout/orgChart1"/>
    <dgm:cxn modelId="{C85B312B-BDD8-4331-88BE-05D886ADB0C4}" srcId="{395AAE1E-6536-4B18-8F08-DF21A94EBC4B}" destId="{993F7751-0C96-446A-AA9D-0E4660673F7C}" srcOrd="2" destOrd="0" parTransId="{628D6648-1121-4E44-AF60-2B3F69F864F0}" sibTransId="{4A594048-A50C-44B5-98CD-A6B1113945E0}"/>
    <dgm:cxn modelId="{35BC2CB4-68A8-457A-9971-0A1B4781AC9D}" type="presOf" srcId="{ACC621E5-E396-490A-A577-43BF08B0530D}" destId="{75B80B0A-AD60-4A5A-A2CF-B1B12B76FC72}" srcOrd="1" destOrd="0" presId="urn:microsoft.com/office/officeart/2005/8/layout/orgChart1"/>
    <dgm:cxn modelId="{5A21BDA5-AF4A-4970-B19A-DE830FA7FC6E}" type="presParOf" srcId="{55CEA821-DA1B-44A4-B932-5260968C7758}" destId="{6470627A-F884-47D7-86F8-F92F6E52AB0C}" srcOrd="0" destOrd="0" presId="urn:microsoft.com/office/officeart/2005/8/layout/orgChart1"/>
    <dgm:cxn modelId="{942E4A53-05DC-4006-A796-F57D93F2A89F}" type="presParOf" srcId="{6470627A-F884-47D7-86F8-F92F6E52AB0C}" destId="{19E783BA-3938-44F6-AD7E-2FECF58C1833}" srcOrd="0" destOrd="0" presId="urn:microsoft.com/office/officeart/2005/8/layout/orgChart1"/>
    <dgm:cxn modelId="{E660C210-3B23-4924-BE9D-E9C1F79BFDC7}" type="presParOf" srcId="{19E783BA-3938-44F6-AD7E-2FECF58C1833}" destId="{3D0BDDA2-FF03-43C0-BB4B-DCA6477546B3}" srcOrd="0" destOrd="0" presId="urn:microsoft.com/office/officeart/2005/8/layout/orgChart1"/>
    <dgm:cxn modelId="{1053698A-0D72-40D3-8D31-2781DF173EEE}" type="presParOf" srcId="{19E783BA-3938-44F6-AD7E-2FECF58C1833}" destId="{129F7499-AA98-4370-9DEE-45635E9AA5D1}" srcOrd="1" destOrd="0" presId="urn:microsoft.com/office/officeart/2005/8/layout/orgChart1"/>
    <dgm:cxn modelId="{33371BD7-C4F0-4AB8-A044-5C85B271C2D3}" type="presParOf" srcId="{6470627A-F884-47D7-86F8-F92F6E52AB0C}" destId="{D43C5FA4-8856-4661-B29A-5D6F0CCA1A91}" srcOrd="1" destOrd="0" presId="urn:microsoft.com/office/officeart/2005/8/layout/orgChart1"/>
    <dgm:cxn modelId="{E115C198-AA7B-4E6E-BF54-A20F67EF4E98}" type="presParOf" srcId="{D43C5FA4-8856-4661-B29A-5D6F0CCA1A91}" destId="{A17489FD-BB15-4451-82D7-48D3ACB52261}" srcOrd="0" destOrd="0" presId="urn:microsoft.com/office/officeart/2005/8/layout/orgChart1"/>
    <dgm:cxn modelId="{8628C2EB-603A-497F-8FFB-A60979D0CA02}" type="presParOf" srcId="{D43C5FA4-8856-4661-B29A-5D6F0CCA1A91}" destId="{E31873ED-D17B-46F7-B591-E23A68975672}" srcOrd="1" destOrd="0" presId="urn:microsoft.com/office/officeart/2005/8/layout/orgChart1"/>
    <dgm:cxn modelId="{838933F6-BBFA-4769-846F-661C6AC5A86C}" type="presParOf" srcId="{E31873ED-D17B-46F7-B591-E23A68975672}" destId="{13800191-30C4-4A3F-9E1A-F054204282AF}" srcOrd="0" destOrd="0" presId="urn:microsoft.com/office/officeart/2005/8/layout/orgChart1"/>
    <dgm:cxn modelId="{4DE4A8D4-47FF-4FBE-9D2D-F3D80889252E}" type="presParOf" srcId="{13800191-30C4-4A3F-9E1A-F054204282AF}" destId="{7FA3DC65-A688-4A30-9443-114199DC70AC}" srcOrd="0" destOrd="0" presId="urn:microsoft.com/office/officeart/2005/8/layout/orgChart1"/>
    <dgm:cxn modelId="{CAD834DE-5FFC-4FDC-9C76-2A4F8F235CCC}" type="presParOf" srcId="{13800191-30C4-4A3F-9E1A-F054204282AF}" destId="{DF790C2A-2B2E-4773-97CD-E12891113454}" srcOrd="1" destOrd="0" presId="urn:microsoft.com/office/officeart/2005/8/layout/orgChart1"/>
    <dgm:cxn modelId="{9E9CBC75-1CCD-4763-BE2C-C3922791317E}" type="presParOf" srcId="{E31873ED-D17B-46F7-B591-E23A68975672}" destId="{4A2EE506-2A5F-43F4-9F22-126250DC753E}" srcOrd="1" destOrd="0" presId="urn:microsoft.com/office/officeart/2005/8/layout/orgChart1"/>
    <dgm:cxn modelId="{79AA6E11-8AB8-4F30-A757-BBE25B8592EC}" type="presParOf" srcId="{E31873ED-D17B-46F7-B591-E23A68975672}" destId="{AAC38608-5572-453E-AF37-4B1EB639A401}" srcOrd="2" destOrd="0" presId="urn:microsoft.com/office/officeart/2005/8/layout/orgChart1"/>
    <dgm:cxn modelId="{E0A2476F-50E1-4158-82C2-A62C7AA51A06}" type="presParOf" srcId="{D43C5FA4-8856-4661-B29A-5D6F0CCA1A91}" destId="{1AC97A07-14D5-45B2-908D-276BE470EC1B}" srcOrd="2" destOrd="0" presId="urn:microsoft.com/office/officeart/2005/8/layout/orgChart1"/>
    <dgm:cxn modelId="{7EE30D00-11AE-4911-A446-8BAFDBBF264B}" type="presParOf" srcId="{D43C5FA4-8856-4661-B29A-5D6F0CCA1A91}" destId="{E943B348-FD4F-4680-9C03-5666A2F56DE0}" srcOrd="3" destOrd="0" presId="urn:microsoft.com/office/officeart/2005/8/layout/orgChart1"/>
    <dgm:cxn modelId="{0C7CB1E3-BE1C-43EC-BFC9-0EC7766CB378}" type="presParOf" srcId="{E943B348-FD4F-4680-9C03-5666A2F56DE0}" destId="{ADDE7C78-40E6-4CAD-B153-F819BDBE5E14}" srcOrd="0" destOrd="0" presId="urn:microsoft.com/office/officeart/2005/8/layout/orgChart1"/>
    <dgm:cxn modelId="{4EC8D36D-3F0D-4572-92FE-E1870B5B0C5F}" type="presParOf" srcId="{ADDE7C78-40E6-4CAD-B153-F819BDBE5E14}" destId="{0ECB8FC9-F398-4EDF-86CE-F6CF06D69E6B}" srcOrd="0" destOrd="0" presId="urn:microsoft.com/office/officeart/2005/8/layout/orgChart1"/>
    <dgm:cxn modelId="{769D6AF0-AD1B-449E-9FEC-57FC5A42CCF0}" type="presParOf" srcId="{ADDE7C78-40E6-4CAD-B153-F819BDBE5E14}" destId="{75B80B0A-AD60-4A5A-A2CF-B1B12B76FC72}" srcOrd="1" destOrd="0" presId="urn:microsoft.com/office/officeart/2005/8/layout/orgChart1"/>
    <dgm:cxn modelId="{4D9AC25C-29BC-4B33-9F31-DF84FB382738}" type="presParOf" srcId="{E943B348-FD4F-4680-9C03-5666A2F56DE0}" destId="{A8507F5F-19AE-424F-9F56-46BF76F17749}" srcOrd="1" destOrd="0" presId="urn:microsoft.com/office/officeart/2005/8/layout/orgChart1"/>
    <dgm:cxn modelId="{36498CB7-6DA1-4F16-9137-D0B5713EFFAC}" type="presParOf" srcId="{E943B348-FD4F-4680-9C03-5666A2F56DE0}" destId="{D715270F-94A8-4FDD-8C5C-5174CE141550}" srcOrd="2" destOrd="0" presId="urn:microsoft.com/office/officeart/2005/8/layout/orgChart1"/>
    <dgm:cxn modelId="{C7715B0A-14D6-4C7C-9900-2BD0B7E6F014}" type="presParOf" srcId="{D43C5FA4-8856-4661-B29A-5D6F0CCA1A91}" destId="{DEA5CA9A-01EC-4B66-9EBB-D0920DBB6F14}" srcOrd="4" destOrd="0" presId="urn:microsoft.com/office/officeart/2005/8/layout/orgChart1"/>
    <dgm:cxn modelId="{202744F2-7239-4EAA-A5A4-C9CC733064A1}" type="presParOf" srcId="{D43C5FA4-8856-4661-B29A-5D6F0CCA1A91}" destId="{B1552BCE-D4E6-4D2A-897A-DEC2273E3091}" srcOrd="5" destOrd="0" presId="urn:microsoft.com/office/officeart/2005/8/layout/orgChart1"/>
    <dgm:cxn modelId="{68AAFF39-A1BA-4D20-BA7D-073D5B2951F3}" type="presParOf" srcId="{B1552BCE-D4E6-4D2A-897A-DEC2273E3091}" destId="{4753ADBF-6AE8-4BCD-A435-3DF0AD3CC715}" srcOrd="0" destOrd="0" presId="urn:microsoft.com/office/officeart/2005/8/layout/orgChart1"/>
    <dgm:cxn modelId="{09B35242-1B53-4FDC-B26B-7C0EE921C74C}" type="presParOf" srcId="{4753ADBF-6AE8-4BCD-A435-3DF0AD3CC715}" destId="{D06572DA-6270-42DF-A89F-B6F0429B9024}" srcOrd="0" destOrd="0" presId="urn:microsoft.com/office/officeart/2005/8/layout/orgChart1"/>
    <dgm:cxn modelId="{794BC872-57CE-4291-A279-68032A652C03}" type="presParOf" srcId="{4753ADBF-6AE8-4BCD-A435-3DF0AD3CC715}" destId="{E8C6E8DD-C06A-468B-BAB6-D540787084C9}" srcOrd="1" destOrd="0" presId="urn:microsoft.com/office/officeart/2005/8/layout/orgChart1"/>
    <dgm:cxn modelId="{D031BD7F-0CA9-4669-8050-65971E2DA318}" type="presParOf" srcId="{B1552BCE-D4E6-4D2A-897A-DEC2273E3091}" destId="{EC29A84C-F67F-4F15-A313-A5A205E8A3C7}" srcOrd="1" destOrd="0" presId="urn:microsoft.com/office/officeart/2005/8/layout/orgChart1"/>
    <dgm:cxn modelId="{5BD340EC-2BB1-41DF-8552-A3F3ABEC4243}" type="presParOf" srcId="{B1552BCE-D4E6-4D2A-897A-DEC2273E3091}" destId="{AB090166-2CEB-4AB9-B3CA-C3B6EE2FA897}" srcOrd="2" destOrd="0" presId="urn:microsoft.com/office/officeart/2005/8/layout/orgChart1"/>
    <dgm:cxn modelId="{916040DD-5CF9-4FE1-9800-8702AF6E0458}" type="presParOf" srcId="{D43C5FA4-8856-4661-B29A-5D6F0CCA1A91}" destId="{90271B86-86DA-4699-AFB0-5BA2233FE8AF}" srcOrd="6" destOrd="0" presId="urn:microsoft.com/office/officeart/2005/8/layout/orgChart1"/>
    <dgm:cxn modelId="{262615BE-1030-427E-9688-05931D4689E1}" type="presParOf" srcId="{D43C5FA4-8856-4661-B29A-5D6F0CCA1A91}" destId="{CB66CC71-C8D3-4E6F-BB89-8A05573D00BF}" srcOrd="7" destOrd="0" presId="urn:microsoft.com/office/officeart/2005/8/layout/orgChart1"/>
    <dgm:cxn modelId="{228FC737-23A7-4A0D-84A7-5510EA1E1934}" type="presParOf" srcId="{CB66CC71-C8D3-4E6F-BB89-8A05573D00BF}" destId="{7B34188B-81C9-4D69-B63A-61896F15675E}" srcOrd="0" destOrd="0" presId="urn:microsoft.com/office/officeart/2005/8/layout/orgChart1"/>
    <dgm:cxn modelId="{E30D3126-A929-4369-BD1D-C7F48EF609DA}" type="presParOf" srcId="{7B34188B-81C9-4D69-B63A-61896F15675E}" destId="{2915292F-E2D2-409C-8FE4-E1C98095685C}" srcOrd="0" destOrd="0" presId="urn:microsoft.com/office/officeart/2005/8/layout/orgChart1"/>
    <dgm:cxn modelId="{7D804AA8-9853-424B-BE5A-7CE534EF8BB3}" type="presParOf" srcId="{7B34188B-81C9-4D69-B63A-61896F15675E}" destId="{E9B590BA-AE7D-411F-9B14-7A48A5EE374E}" srcOrd="1" destOrd="0" presId="urn:microsoft.com/office/officeart/2005/8/layout/orgChart1"/>
    <dgm:cxn modelId="{41F9A6CD-EBEF-4711-9FEE-D1391500EED2}" type="presParOf" srcId="{CB66CC71-C8D3-4E6F-BB89-8A05573D00BF}" destId="{7A127535-5DEB-49F9-801E-BBB7F3D8CF88}" srcOrd="1" destOrd="0" presId="urn:microsoft.com/office/officeart/2005/8/layout/orgChart1"/>
    <dgm:cxn modelId="{E2AC29A2-DF4A-4FD7-9D44-51B48ECF1B6A}" type="presParOf" srcId="{CB66CC71-C8D3-4E6F-BB89-8A05573D00BF}" destId="{3F48C75E-3B0D-41EF-9A02-AA9A0FD0AE9E}" srcOrd="2" destOrd="0" presId="urn:microsoft.com/office/officeart/2005/8/layout/orgChart1"/>
    <dgm:cxn modelId="{19133244-BDE8-4A11-93A8-B6FFD3C09C59}" type="presParOf" srcId="{6470627A-F884-47D7-86F8-F92F6E52AB0C}" destId="{2ED67BEB-6789-4979-94DA-6F9F5A817628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diagramLayout" Target="../diagrams/layout2.xml"/><Relationship Id="rId7" Type="http://schemas.openxmlformats.org/officeDocument/2006/relationships/slide" Target="slide18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diagramColors" Target="../diagrams/colors2.xml"/><Relationship Id="rId10" Type="http://schemas.openxmlformats.org/officeDocument/2006/relationships/slide" Target="slide21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1091;&#1095;&#1077;&#1085;&#1080;&#1082;&#1091;/&#1059;&#1087;&#1088;.%20358.doc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:\конкурс 2017\картинки\i копия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14620"/>
            <a:ext cx="2998356" cy="312935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785794"/>
            <a:ext cx="1906390" cy="298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357562"/>
            <a:ext cx="1924187" cy="275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928670"/>
            <a:ext cx="60722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Орешек знаний твёрд, но всё же </a:t>
            </a:r>
          </a:p>
          <a:p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не привыкли отступать.</a:t>
            </a:r>
          </a:p>
          <a:p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Нам расколоть его поможет</a:t>
            </a:r>
          </a:p>
          <a:p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Упорство, труд, желанье многое узнать</a:t>
            </a:r>
            <a:endParaRPr lang="ru-RU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642918"/>
            <a:ext cx="7500990" cy="66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Разорванное предложение.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786182" y="5715016"/>
            <a:ext cx="4643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Седьмое слово – ключ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организмов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85992"/>
            <a:ext cx="3500462" cy="27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1129194" cy="17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214422"/>
            <a:ext cx="1275985" cy="182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786" y="3786190"/>
            <a:ext cx="3429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Основная, значимая часть слова.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3786190"/>
            <a:ext cx="32861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Жаргонное название корневого каталога диска.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86116" y="1428736"/>
            <a:ext cx="214314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1129194" cy="17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84"/>
            <a:ext cx="1275985" cy="182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786" y="3500438"/>
            <a:ext cx="34290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грамматике — определение, выраженное существительным.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3500438"/>
            <a:ext cx="3714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Программа, созданная для работы под управлением операционной системы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71802" y="1571612"/>
            <a:ext cx="250033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1129194" cy="17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84"/>
            <a:ext cx="1275985" cy="182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786" y="3500438"/>
            <a:ext cx="34290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Раздел грамматики, изучающий законы соединения слов и строения предложений.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3500438"/>
            <a:ext cx="34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Совокупность правил записи символов в языке программирования.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8992" y="1571612"/>
            <a:ext cx="192882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Синтаксис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15511" r="12102" b="3485"/>
          <a:stretch>
            <a:fillRect/>
          </a:stretch>
        </p:blipFill>
        <p:spPr bwMode="auto">
          <a:xfrm>
            <a:off x="642910" y="642918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000504"/>
            <a:ext cx="2849481" cy="225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28860" y="857232"/>
            <a:ext cx="57864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Текстовые документы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информация, представленная на бумажном, электронном или ином материальном носителе в текстовой форме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500166" y="2928934"/>
            <a:ext cx="6844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Шрифт, размер, начертание…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Форматирование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процесс оформления текста.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000100" y="1714488"/>
          <a:ext cx="728667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85786" y="1071546"/>
            <a:ext cx="7646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Символ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минимальная графическая единица текста.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18573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</a:pPr>
            <a:endParaRPr lang="ru-RU" sz="2800" dirty="0" smtClean="0">
              <a:latin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85786" y="2000240"/>
          <a:ext cx="7715304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785786" y="4357694"/>
            <a:ext cx="1714512" cy="8572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2857488" y="4357694"/>
            <a:ext cx="1643074" cy="8572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8" action="ppaction://hlinksldjump"/>
          </p:cNvPr>
          <p:cNvSpPr/>
          <p:nvPr/>
        </p:nvSpPr>
        <p:spPr>
          <a:xfrm>
            <a:off x="4929190" y="4357694"/>
            <a:ext cx="2000264" cy="8572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9" action="ppaction://hlinksldjump"/>
          </p:cNvPr>
          <p:cNvSpPr/>
          <p:nvPr/>
        </p:nvSpPr>
        <p:spPr>
          <a:xfrm>
            <a:off x="7143768" y="4357694"/>
            <a:ext cx="1285884" cy="8572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rId10" action="ppaction://hlinksldjump" highlightClick="1"/>
          </p:cNvPr>
          <p:cNvSpPr/>
          <p:nvPr/>
        </p:nvSpPr>
        <p:spPr>
          <a:xfrm>
            <a:off x="7286644" y="5786454"/>
            <a:ext cx="1071570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Шрифт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выполненное в едином стиле изображение символа.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 l="21289" t="17702" r="24804" b="46094"/>
          <a:stretch>
            <a:fillRect/>
          </a:stretch>
        </p:blipFill>
        <p:spPr bwMode="auto">
          <a:xfrm>
            <a:off x="857223" y="2000240"/>
            <a:ext cx="744571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7072330" y="5643578"/>
            <a:ext cx="114300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8" y="928670"/>
            <a:ext cx="77153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Размер (кегль) шрифта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высота шрифта, измеряемая от нижнего края самой низкой буквы  до верхнего края самой высокой буквы.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Кегль измеряется в пунктах.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1680" t="12695" r="27343" b="51172"/>
          <a:stretch>
            <a:fillRect/>
          </a:stretch>
        </p:blipFill>
        <p:spPr bwMode="auto">
          <a:xfrm>
            <a:off x="1571604" y="2928934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7072330" y="5643578"/>
            <a:ext cx="114300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14348" y="928670"/>
            <a:ext cx="76438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Начертаний символов существует несколько вариантов: нормальное, полужирное, курсивное, подчёркнутое, перечёркнутое, контурное, верхний и нижний индексы.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2266" t="12695" r="25000" b="45312"/>
          <a:stretch>
            <a:fillRect/>
          </a:stretch>
        </p:blipFill>
        <p:spPr bwMode="auto">
          <a:xfrm>
            <a:off x="1428728" y="2786058"/>
            <a:ext cx="64293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7072330" y="5643578"/>
            <a:ext cx="114300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642918"/>
            <a:ext cx="7715304" cy="443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Определи, чем осложнены предложения.</a:t>
            </a:r>
          </a:p>
          <a:p>
            <a:pPr marL="514350" lvl="0" indent="-514350">
              <a:lnSpc>
                <a:spcPct val="114000"/>
              </a:lnSpc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рекой поднимались дубовые, пихтовые леса.</a:t>
            </a:r>
          </a:p>
          <a:p>
            <a:pPr marL="514350" lvl="0" indent="-514350">
              <a:lnSpc>
                <a:spcPct val="114000"/>
              </a:lnSpc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было бледное крошечное создание, напоминавшее цветок, выросший без лучей солнца. (В. Короленко)</a:t>
            </a:r>
          </a:p>
          <a:p>
            <a:pPr marL="514350" lvl="0" indent="-514350">
              <a:lnSpc>
                <a:spcPct val="114000"/>
              </a:lnSpc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Предчувствуя неприятную встречу, Каштанка вошла в маленькую комнату и попятилась назад.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0" y="5643578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Первое  слово – ключ: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живых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http://www.s-aktiv.ru/images/map/d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72074"/>
            <a:ext cx="1452561" cy="1245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71538" y="1142984"/>
            <a:ext cx="7115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 символа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цвет видимой части символа.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8711" t="33203" r="30273" b="50195"/>
          <a:stretch>
            <a:fillRect/>
          </a:stretch>
        </p:blipFill>
        <p:spPr bwMode="auto">
          <a:xfrm>
            <a:off x="1500166" y="2428868"/>
            <a:ext cx="64714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7072330" y="5643578"/>
            <a:ext cx="114300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85786" y="785794"/>
            <a:ext cx="75009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Значения свойств символа выбираются с помощью инструментов группы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Шрифт на вкладке Главная.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t="2930" r="46910" b="81445"/>
          <a:stretch>
            <a:fillRect/>
          </a:stretch>
        </p:blipFill>
        <p:spPr bwMode="auto">
          <a:xfrm>
            <a:off x="571472" y="2857496"/>
            <a:ext cx="80909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786050" y="3143248"/>
            <a:ext cx="3429024" cy="1214446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2910" y="500042"/>
            <a:ext cx="7929618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7.  </a:t>
            </a:r>
            <a:r>
              <a:rPr kumimoji="0" lang="ru-RU" sz="2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Откройте файл под именем Упражнение 358</a:t>
            </a:r>
            <a:r>
              <a:rPr lang="ru-RU" sz="2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помощью презентации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</a:pPr>
            <a:endParaRPr lang="ru-RU" sz="25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95250" lvl="0" indent="174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  <a:tabLst>
                <a:tab pos="90488" algn="l"/>
                <a:tab pos="180975" algn="l"/>
              </a:tabLst>
            </a:pPr>
            <a:r>
              <a:rPr kumimoji="0" lang="ru-RU" sz="2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Расставьте знаки препинания. </a:t>
            </a:r>
          </a:p>
          <a:p>
            <a:pPr marL="95250" lvl="0" indent="174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  <a:tabLst>
                <a:tab pos="90488" algn="l"/>
                <a:tab pos="180975" algn="l"/>
              </a:tabLst>
            </a:pPr>
            <a:endParaRPr kumimoji="0" lang="ru-RU" sz="2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714744" y="5715016"/>
            <a:ext cx="4636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Восьмое слово – ключ: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000108"/>
            <a:ext cx="1285884" cy="123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2428868"/>
          <a:ext cx="7500990" cy="3861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/>
                <a:gridCol w="3750495"/>
              </a:tblGrid>
              <a:tr h="4221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Обращения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213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Нераспространённые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Распространённые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7044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Кегль -14 пунктов,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тип шрифта </a:t>
                      </a:r>
                      <a:r>
                        <a:rPr lang="en-US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Courier New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начертание – полужирное,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цвет – синий,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подчёркивание – двойной волнистой линией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(Например, Я верю тебе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u="wavyDbl" dirty="0" smtClean="0">
                          <a:solidFill>
                            <a:schemeClr val="tx2"/>
                          </a:solidFill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дядя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Кегль - 14 пунктов,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тип шрифта – </a:t>
                      </a:r>
                      <a:r>
                        <a:rPr lang="en-US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Tahoma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начертание – курсивное,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цвет – зелёный,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подчёркивание – жирная пунктирная линия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(Например Тебя ль я вижу, </a:t>
                      </a:r>
                      <a:r>
                        <a:rPr lang="ru-RU" sz="2000" i="1" u="dottedHeavy" dirty="0" smtClean="0">
                          <a:solidFill>
                            <a:srgbClr val="00B050"/>
                          </a:solidFill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милый друг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!)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000372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живых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3000372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их сообществ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3000372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взаимодействиях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643314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 собой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3643314"/>
            <a:ext cx="1321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средой.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3571876"/>
            <a:ext cx="272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 окружающей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286256"/>
            <a:ext cx="2037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организмов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14818"/>
            <a:ext cx="1025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наука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857232"/>
            <a:ext cx="3204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0099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Экология</a:t>
            </a:r>
            <a:endParaRPr lang="ru-RU" sz="5400" b="1" cap="none" spc="0" dirty="0">
              <a:ln w="19050">
                <a:solidFill>
                  <a:srgbClr val="0099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EKO18"/>
          <p:cNvPicPr>
            <a:picLocks noChangeAspect="1" noChangeArrowheads="1"/>
          </p:cNvPicPr>
          <p:nvPr/>
        </p:nvPicPr>
        <p:blipFill>
          <a:blip r:embed="rId2"/>
          <a:srcRect l="18504" t="26154" r="13484" b="29214"/>
          <a:stretch>
            <a:fillRect/>
          </a:stretch>
        </p:blipFill>
        <p:spPr bwMode="auto">
          <a:xfrm>
            <a:off x="2500298" y="3571876"/>
            <a:ext cx="44687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0.00486 L -0.26979 -0.351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8 0.01388 L -0.37205 -0.175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39408E-6 L 0.42274 -0.175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9.43571E-7 L 0.57865 -0.362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-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9408E-6 L -0.19757 -0.07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33117E-6 L 0.28125 -0.163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6.38298E-7 L 0.02534 -0.15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7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31701 -0.09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K:\конкурс 2017\картинки\i копия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71744"/>
            <a:ext cx="2998356" cy="312935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785794"/>
            <a:ext cx="1906390" cy="298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57224" y="785794"/>
            <a:ext cx="505638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Да, путь познания не гладок,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знайте вы со школьных лет.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Загадок больше, чем разгадок,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поискам предела нет.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357562"/>
            <a:ext cx="1924187" cy="275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14348" y="642918"/>
            <a:ext cx="77153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 вами зашифрованное слово. Отгадайте его.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80975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Возьмите корень сказуемого: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выращивают цветы.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80975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Добавьте приставку подлежащего: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горах произошёл обвал.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80975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Добавьте суффикс с отвлечённым значением: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Деление.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80975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Добавьте окончание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существительного второго склонения в П.п.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слово получилось?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5000636"/>
            <a:ext cx="18325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обращение</a:t>
            </a:r>
            <a:endParaRPr lang="ru-RU" sz="26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86116" y="5715016"/>
            <a:ext cx="5143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Второе  слово – ключ: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их сообществ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AutoShape 2" descr="https://im1-tub-ru.yandex.net/i?id=b41fcbd210ebf9615b46f32e3f6f99f1&amp;n=33&amp;h=215&amp;w=2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1000108"/>
            <a:ext cx="75009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3.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Пройдите по ссылке и выполните задание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3581" b="3581"/>
          <a:stretch>
            <a:fillRect/>
          </a:stretch>
        </p:blipFill>
        <p:spPr bwMode="auto">
          <a:xfrm>
            <a:off x="1285852" y="2071678"/>
            <a:ext cx="6786610" cy="379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3500438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Сформулируйте определение обращения.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3857628"/>
            <a:ext cx="6000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Обращение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это слово (или сочетание слов), называющее того, к кому обращаются с речью.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Оно может быть как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распространённым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нераспространённым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5715016"/>
            <a:ext cx="5568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Третье  слово – ключ: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взаимодействиях</a:t>
            </a:r>
            <a:endParaRPr lang="ru-RU" sz="2800" dirty="0" smtClean="0">
              <a:latin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32463" r="32547"/>
          <a:stretch>
            <a:fillRect/>
          </a:stretch>
        </p:blipFill>
        <p:spPr bwMode="auto">
          <a:xfrm>
            <a:off x="857224" y="3071810"/>
            <a:ext cx="1285884" cy="271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00232" y="571480"/>
            <a:ext cx="5857916" cy="303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3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 мой</a:t>
            </a:r>
          </a:p>
          <a:p>
            <a:pPr algn="ctr">
              <a:lnSpc>
                <a:spcPct val="120000"/>
              </a:lnSpc>
            </a:pPr>
            <a:r>
              <a:rPr lang="ru-RU" sz="23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друзья</a:t>
            </a:r>
          </a:p>
          <a:p>
            <a:pPr algn="ctr">
              <a:lnSpc>
                <a:spcPct val="120000"/>
              </a:lnSpc>
            </a:pPr>
            <a:r>
              <a:rPr lang="ru-RU" sz="23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Радость моя ненаглядная</a:t>
            </a:r>
          </a:p>
          <a:p>
            <a:pPr algn="ctr">
              <a:lnSpc>
                <a:spcPct val="120000"/>
              </a:lnSpc>
            </a:pPr>
            <a:r>
              <a:rPr lang="ru-RU" sz="23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Варя</a:t>
            </a:r>
          </a:p>
          <a:p>
            <a:pPr algn="ctr">
              <a:lnSpc>
                <a:spcPct val="120000"/>
              </a:lnSpc>
            </a:pPr>
            <a:r>
              <a:rPr lang="ru-RU" sz="23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Природа-мать</a:t>
            </a:r>
          </a:p>
          <a:p>
            <a:pPr algn="ctr">
              <a:lnSpc>
                <a:spcPct val="120000"/>
              </a:lnSpc>
            </a:pPr>
            <a:r>
              <a:rPr lang="ru-RU" sz="23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светлый ручеёк</a:t>
            </a:r>
          </a:p>
          <a:p>
            <a:pPr algn="ctr">
              <a:lnSpc>
                <a:spcPct val="120000"/>
              </a:lnSpc>
            </a:pPr>
            <a:r>
              <a:rPr lang="ru-RU" sz="23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 море ночное</a:t>
            </a:r>
            <a:endParaRPr lang="ru-RU" sz="23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00430" y="5715016"/>
            <a:ext cx="5000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Четвёртое  слово – ключ: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 собой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4348" y="64291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4.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помощью учебника стр. 180 найдите ответ на вопрос: Для чего нужны обращения? и заполните схему в опорном конспекте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AutoShape 3" descr="https://im1-tub-ru.yandex.net/i?id=6f885a73e119b90f2f2bba835818d851&amp;n=33&amp;h=210&amp;w=4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785786" y="3786190"/>
            <a:ext cx="2286016" cy="1258621"/>
            <a:chOff x="0" y="2111256"/>
            <a:chExt cx="2356059" cy="118718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Прямоугольник 27"/>
            <p:cNvSpPr/>
            <p:nvPr/>
          </p:nvSpPr>
          <p:spPr>
            <a:xfrm>
              <a:off x="0" y="2111256"/>
              <a:ext cx="2356059" cy="1187183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0" y="2111256"/>
              <a:ext cx="2356059" cy="11871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i="0" kern="1200" cap="none" spc="0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Привлечь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i="0" kern="1200" cap="none" spc="0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внимание</a:t>
              </a:r>
              <a:endParaRPr lang="ru-RU" sz="2800" i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428992" y="3786190"/>
            <a:ext cx="2491509" cy="1285884"/>
            <a:chOff x="92483" y="1760396"/>
            <a:chExt cx="3411383" cy="159718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Прямоугольник 30"/>
            <p:cNvSpPr/>
            <p:nvPr/>
          </p:nvSpPr>
          <p:spPr>
            <a:xfrm>
              <a:off x="92483" y="1760396"/>
              <a:ext cx="3411383" cy="1597189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92483" y="1760396"/>
              <a:ext cx="3411383" cy="15971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i="0" kern="1200" cap="none" spc="0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Передать отношение к адресату</a:t>
              </a:r>
              <a:endParaRPr lang="ru-RU" sz="2800" i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215074" y="3786190"/>
            <a:ext cx="2143140" cy="1214446"/>
            <a:chOff x="2409190" y="1760396"/>
            <a:chExt cx="2764822" cy="159718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Прямоугольник 33"/>
            <p:cNvSpPr/>
            <p:nvPr/>
          </p:nvSpPr>
          <p:spPr>
            <a:xfrm>
              <a:off x="2409190" y="1760396"/>
              <a:ext cx="2764822" cy="1597189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2409190" y="1760396"/>
              <a:ext cx="2764822" cy="15971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i="0" kern="1200" cap="none" spc="0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Установить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i="0" kern="1200" cap="none" spc="0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контакт</a:t>
              </a:r>
              <a:endParaRPr lang="ru-RU" sz="2800" i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071802" y="2071678"/>
            <a:ext cx="3210563" cy="1003751"/>
            <a:chOff x="0" y="574793"/>
            <a:chExt cx="7707010" cy="243613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Прямоугольник 36"/>
            <p:cNvSpPr/>
            <p:nvPr/>
          </p:nvSpPr>
          <p:spPr>
            <a:xfrm>
              <a:off x="0" y="574793"/>
              <a:ext cx="7707010" cy="2436131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0" y="574793"/>
              <a:ext cx="7707010" cy="24361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Для чего нужны обращения</a:t>
              </a:r>
              <a:endParaRPr lang="ru-RU" sz="2800" kern="1200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928794" y="3072604"/>
            <a:ext cx="5359438" cy="713586"/>
            <a:chOff x="1928794" y="3072604"/>
            <a:chExt cx="5359438" cy="713586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4536281" y="3250405"/>
              <a:ext cx="357190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928794" y="3429000"/>
              <a:ext cx="5357850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endCxn id="29" idx="0"/>
            </p:cNvCxnSpPr>
            <p:nvPr/>
          </p:nvCxnSpPr>
          <p:spPr>
            <a:xfrm rot="5400000">
              <a:off x="1750993" y="3607595"/>
              <a:ext cx="356396" cy="794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4537075" y="3606801"/>
              <a:ext cx="357190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7108843" y="3606801"/>
              <a:ext cx="357190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Прямоугольник 50"/>
          <p:cNvSpPr/>
          <p:nvPr/>
        </p:nvSpPr>
        <p:spPr>
          <a:xfrm>
            <a:off x="785786" y="3786190"/>
            <a:ext cx="2286016" cy="125862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Прямоугольник 51"/>
          <p:cNvSpPr/>
          <p:nvPr/>
        </p:nvSpPr>
        <p:spPr>
          <a:xfrm>
            <a:off x="3428992" y="3786190"/>
            <a:ext cx="2500330" cy="128588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Прямоугольник 52"/>
          <p:cNvSpPr/>
          <p:nvPr/>
        </p:nvSpPr>
        <p:spPr>
          <a:xfrm>
            <a:off x="6215074" y="3786190"/>
            <a:ext cx="2143140" cy="128588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7153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5.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Выполните задание на карточке в тетради: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AutoShape 3" descr="https://ds02.infourok.ru/uploads/ex/07d5/000007d4-31416f7c/hello_html_16e8489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072074"/>
            <a:ext cx="1549389" cy="122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2285992"/>
            <a:ext cx="7572428" cy="26432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</a:pP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Спишите предложения и укажите над обращениями, какими частями речи они выражены.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</a:pPr>
            <a:endParaRPr lang="ru-RU" sz="2400" dirty="0" smtClean="0">
              <a:solidFill>
                <a:srgbClr val="0033CC"/>
              </a:solidFill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80975" algn="l"/>
                <a:tab pos="539750" algn="l"/>
              </a:tabLst>
            </a:pP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Доброе утро, бабушка! </a:t>
            </a:r>
            <a:endParaRPr lang="ru-RU" sz="2400" dirty="0" smtClean="0">
              <a:solidFill>
                <a:srgbClr val="0033CC"/>
              </a:solidFill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80975" algn="l"/>
                <a:tab pos="539750" algn="l"/>
              </a:tabLst>
            </a:pP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Обучающиеся 8-х классов, завтра идем в поход! </a:t>
            </a:r>
            <a:endParaRPr lang="ru-RU" sz="2400" dirty="0" smtClean="0">
              <a:solidFill>
                <a:srgbClr val="0033CC"/>
              </a:solidFill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80975" algn="l"/>
                <a:tab pos="539750" algn="l"/>
              </a:tabLst>
            </a:pP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Услышь меня, хорошая, услышь меня, красивая. </a:t>
            </a:r>
            <a:endParaRPr lang="ru-RU" sz="2400" dirty="0" smtClean="0">
              <a:solidFill>
                <a:srgbClr val="0033CC"/>
              </a:solidFill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80975" algn="l"/>
                <a:tab pos="539750" algn="l"/>
              </a:tabLst>
            </a:pP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Первый, шаг вперёд. </a:t>
            </a:r>
            <a:endParaRPr lang="ru-RU" sz="2400" dirty="0" smtClean="0">
              <a:solidFill>
                <a:srgbClr val="0033CC"/>
              </a:solidFill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5715016"/>
            <a:ext cx="3857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Пятое  слово – ключ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51" name="AutoShape 3" descr="https://im1-tub-ru.yandex.net/i?id=6f885a73e119b90f2f2bba835818d851&amp;n=33&amp;h=210&amp;w=4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7"/>
          <p:cNvGrpSpPr/>
          <p:nvPr/>
        </p:nvGrpSpPr>
        <p:grpSpPr>
          <a:xfrm>
            <a:off x="1643042" y="1000108"/>
            <a:ext cx="4214842" cy="918281"/>
            <a:chOff x="1928825" y="571500"/>
            <a:chExt cx="3429025" cy="91828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Прямоугольник 19"/>
            <p:cNvSpPr/>
            <p:nvPr/>
          </p:nvSpPr>
          <p:spPr>
            <a:xfrm>
              <a:off x="1928825" y="571500"/>
              <a:ext cx="3429025" cy="918281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1928825" y="571500"/>
              <a:ext cx="3429025" cy="9182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Способы выражения обращений</a:t>
              </a:r>
              <a:endParaRPr lang="ru-RU" sz="28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357554" y="2428868"/>
            <a:ext cx="3143272" cy="500066"/>
            <a:chOff x="2409190" y="1760396"/>
            <a:chExt cx="2764822" cy="159718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2409190" y="1760396"/>
              <a:ext cx="2764822" cy="1597189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2409190" y="1760396"/>
              <a:ext cx="2764822" cy="15971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i="0" kern="1200" cap="none" spc="0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Существительным</a:t>
              </a:r>
              <a:endParaRPr lang="ru-RU" sz="2800" i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357554" y="3214686"/>
            <a:ext cx="3143272" cy="500066"/>
            <a:chOff x="2409190" y="1760396"/>
            <a:chExt cx="2764822" cy="159718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Прямоугольник 25"/>
            <p:cNvSpPr/>
            <p:nvPr/>
          </p:nvSpPr>
          <p:spPr>
            <a:xfrm>
              <a:off x="2409190" y="1760396"/>
              <a:ext cx="2764822" cy="1597189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2409190" y="1760396"/>
              <a:ext cx="2764822" cy="15971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i="0" kern="1200" cap="none" spc="0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Прилагательным</a:t>
              </a:r>
              <a:endParaRPr lang="ru-RU" sz="2800" i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357554" y="4000504"/>
            <a:ext cx="3143272" cy="500066"/>
            <a:chOff x="2409190" y="1760396"/>
            <a:chExt cx="2764822" cy="159718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Прямоугольник 28"/>
            <p:cNvSpPr/>
            <p:nvPr/>
          </p:nvSpPr>
          <p:spPr>
            <a:xfrm>
              <a:off x="2409190" y="1760396"/>
              <a:ext cx="2764822" cy="1597189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2409190" y="1760396"/>
              <a:ext cx="2764822" cy="15971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i="0" kern="1200" cap="none" spc="0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Причастием</a:t>
              </a:r>
              <a:endParaRPr lang="ru-RU" sz="2800" i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357554" y="4786322"/>
            <a:ext cx="3143272" cy="500066"/>
            <a:chOff x="2409190" y="1760396"/>
            <a:chExt cx="2764822" cy="159718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2" name="Прямоугольник 31"/>
            <p:cNvSpPr/>
            <p:nvPr/>
          </p:nvSpPr>
          <p:spPr>
            <a:xfrm>
              <a:off x="2409190" y="1760396"/>
              <a:ext cx="2764822" cy="1597189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2409190" y="1760396"/>
              <a:ext cx="2764822" cy="15971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i="0" kern="1200" cap="none" spc="0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Числительным</a:t>
              </a:r>
              <a:endParaRPr lang="ru-RU" sz="2800" i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428860" y="1928802"/>
            <a:ext cx="929488" cy="3144066"/>
            <a:chOff x="3285322" y="1786720"/>
            <a:chExt cx="929488" cy="314406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1714480" y="3357562"/>
              <a:ext cx="3143272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286116" y="2571744"/>
              <a:ext cx="928694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3286116" y="3357562"/>
              <a:ext cx="928694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3286116" y="4143380"/>
              <a:ext cx="928694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286116" y="4929198"/>
              <a:ext cx="928694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Прямоугольник 54"/>
          <p:cNvSpPr/>
          <p:nvPr/>
        </p:nvSpPr>
        <p:spPr>
          <a:xfrm>
            <a:off x="3357554" y="2428868"/>
            <a:ext cx="3143272" cy="50006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Прямоугольник 55"/>
          <p:cNvSpPr/>
          <p:nvPr/>
        </p:nvSpPr>
        <p:spPr>
          <a:xfrm>
            <a:off x="3357554" y="3214686"/>
            <a:ext cx="3143272" cy="50006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Прямоугольник 56"/>
          <p:cNvSpPr/>
          <p:nvPr/>
        </p:nvSpPr>
        <p:spPr>
          <a:xfrm>
            <a:off x="3357554" y="4000504"/>
            <a:ext cx="3143272" cy="50006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Прямоугольник 57"/>
          <p:cNvSpPr/>
          <p:nvPr/>
        </p:nvSpPr>
        <p:spPr>
          <a:xfrm>
            <a:off x="3357554" y="4786322"/>
            <a:ext cx="3143272" cy="50006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71802" y="5715016"/>
            <a:ext cx="5357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Шестое слово - ключ: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 окружающей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21907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14744" y="2643182"/>
            <a:ext cx="41434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Приплыла к нему рыбка и спросила: «Чего тебе надобно,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старче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?»</a:t>
            </a:r>
            <a:endParaRPr kumimoji="0" lang="ru-RU" sz="280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14546" y="785794"/>
            <a:ext cx="48193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Исторический комментарий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660</Words>
  <Application>Microsoft Office PowerPoint</Application>
  <PresentationFormat>Экран 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Вера Николаевна</cp:lastModifiedBy>
  <cp:revision>130</cp:revision>
  <dcterms:created xsi:type="dcterms:W3CDTF">2013-01-28T19:28:30Z</dcterms:created>
  <dcterms:modified xsi:type="dcterms:W3CDTF">2017-11-07T15:49:45Z</dcterms:modified>
</cp:coreProperties>
</file>