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7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1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9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27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7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2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7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lumMod val="31000"/>
                <a:lumOff val="69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E2B8F-E166-4785-BAFA-E843287FED1E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2B6F-4D9C-432D-A428-802A06850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5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Сложение и вычитание чисел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 разными знаками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93096"/>
            <a:ext cx="5040560" cy="15841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6 класс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276872"/>
            <a:ext cx="3312368" cy="276030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9664" y="1555078"/>
            <a:ext cx="4664583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Вычислите:    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- 25 - (-45)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1907704" y="4221088"/>
            <a:ext cx="1152128" cy="108012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3995936" y="4221088"/>
            <a:ext cx="1152128" cy="108012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-70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6084168" y="4221088"/>
            <a:ext cx="1152128" cy="108012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-20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3312368" cy="348670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6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Умничка</a:t>
            </a: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Идем дальше</a:t>
            </a:r>
            <a:r>
              <a:rPr lang="ru-RU" sz="4900" dirty="0" smtClean="0">
                <a:solidFill>
                  <a:srgbClr val="00B0F0"/>
                </a:solidFill>
              </a:rPr>
              <a:t>!</a:t>
            </a:r>
            <a:endParaRPr lang="ru-RU" sz="4900" dirty="0">
              <a:solidFill>
                <a:srgbClr val="00B0F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6804248" y="1268760"/>
            <a:ext cx="1224136" cy="1152128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ины документы\Мои рисунки\Милашка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544505" cy="371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Грустно, что не знаешь!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Попробуй еще раз!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7452320" y="1340768"/>
            <a:ext cx="1008112" cy="1296144"/>
          </a:xfrm>
          <a:prstGeom prst="actionButtonHelp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Мамины документы\Мои рисунки\Милашка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544505" cy="371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124744"/>
            <a:ext cx="5544616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Вычислите:   </a:t>
            </a:r>
          </a:p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 - 42 + 82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4067944" y="4090373"/>
            <a:ext cx="1296144" cy="1124082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40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6156176" y="4090373"/>
            <a:ext cx="1224136" cy="1152128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-124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1835696" y="4059006"/>
            <a:ext cx="1296144" cy="1124082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-40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16832"/>
            <a:ext cx="3528392" cy="371409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Умничка</a:t>
            </a:r>
            <a: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Смело нажимай кнопку!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7308304" y="1052736"/>
            <a:ext cx="936104" cy="1008112"/>
          </a:xfrm>
          <a:prstGeom prst="actionButtonBlank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*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76764"/>
            <a:ext cx="4035899" cy="330209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Грустно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не знаешь! 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Попробуй еще раз!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7308304" y="1124744"/>
            <a:ext cx="1080120" cy="1152128"/>
          </a:xfrm>
          <a:prstGeom prst="actionButtonHelp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LeftFacing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Прочитай правило!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2204864"/>
            <a:ext cx="6635080" cy="32689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Чтобы из одного числа вычесть другое, нужно к уменьшаемому прибавить число, противоположное вычитаемому.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6804248" y="5013176"/>
            <a:ext cx="1296144" cy="1152128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Прочитай правило!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Чтобы сложить два числа с разными знаками, нужно из большего модуля слагаемых вычесть меньший и поставить знак того числа, модуль которого больше.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68344" y="4365104"/>
            <a:ext cx="1224136" cy="108012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</TotalTime>
  <Words>99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Сложение и вычитание чисел  с разными знаками</vt:lpstr>
      <vt:lpstr>Презентация PowerPoint</vt:lpstr>
      <vt:lpstr>Умничка! Идем дальше!</vt:lpstr>
      <vt:lpstr>Грустно, что не знаешь!  Попробуй еще раз!</vt:lpstr>
      <vt:lpstr>Презентация PowerPoint</vt:lpstr>
      <vt:lpstr>Умничка!  Смело нажимай кнопку!</vt:lpstr>
      <vt:lpstr>Грустно, что не знаешь!  Попробуй еще раз!</vt:lpstr>
      <vt:lpstr>Прочитай правило!</vt:lpstr>
      <vt:lpstr>Прочитай правило!</vt:lpstr>
      <vt:lpstr> Молодец!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user</cp:lastModifiedBy>
  <cp:revision>12</cp:revision>
  <dcterms:created xsi:type="dcterms:W3CDTF">2013-03-20T13:46:13Z</dcterms:created>
  <dcterms:modified xsi:type="dcterms:W3CDTF">2013-03-21T10:00:14Z</dcterms:modified>
</cp:coreProperties>
</file>