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4" r:id="rId4"/>
    <p:sldId id="271" r:id="rId5"/>
    <p:sldId id="277" r:id="rId6"/>
    <p:sldId id="268" r:id="rId7"/>
    <p:sldId id="269" r:id="rId8"/>
    <p:sldId id="270" r:id="rId9"/>
    <p:sldId id="261" r:id="rId10"/>
    <p:sldId id="263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A2F1-5008-4AEF-89A6-8CCBC098DCF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FBD-5294-4505-B559-FAF4D87F6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A2F1-5008-4AEF-89A6-8CCBC098DCF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FBD-5294-4505-B559-FAF4D87F6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A2F1-5008-4AEF-89A6-8CCBC098DCF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FBD-5294-4505-B559-FAF4D87F6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A2F1-5008-4AEF-89A6-8CCBC098DCF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FBD-5294-4505-B559-FAF4D87F6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A2F1-5008-4AEF-89A6-8CCBC098DCF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FBD-5294-4505-B559-FAF4D87F6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A2F1-5008-4AEF-89A6-8CCBC098DCF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FBD-5294-4505-B559-FAF4D87F6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A2F1-5008-4AEF-89A6-8CCBC098DCF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FBD-5294-4505-B559-FAF4D87F6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A2F1-5008-4AEF-89A6-8CCBC098DCF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FBD-5294-4505-B559-FAF4D87F6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A2F1-5008-4AEF-89A6-8CCBC098DCF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FBD-5294-4505-B559-FAF4D87F6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A2F1-5008-4AEF-89A6-8CCBC098DCF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FBD-5294-4505-B559-FAF4D87F6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A2F1-5008-4AEF-89A6-8CCBC098DCF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FBD-5294-4505-B559-FAF4D87F6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CA2F1-5008-4AEF-89A6-8CCBC098DCF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12FBD-5294-4505-B559-FAF4D87F6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555520"/>
            <a:ext cx="8640960" cy="23083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cs typeface="Aharoni" pitchFamily="2" charset="-79"/>
              </a:rPr>
              <a:t>Игровое</a:t>
            </a:r>
            <a:r>
              <a:rPr lang="ru-RU" sz="7200" b="1" dirty="0" smtClean="0">
                <a:cs typeface="Aharoni" pitchFamily="2" charset="-79"/>
              </a:rPr>
              <a:t> </a:t>
            </a:r>
            <a:r>
              <a:rPr lang="ru-RU" sz="7200" b="1" dirty="0" smtClean="0">
                <a:solidFill>
                  <a:srgbClr val="FF0000"/>
                </a:solidFill>
                <a:cs typeface="Aharoni" pitchFamily="2" charset="-79"/>
              </a:rPr>
              <a:t>многоборье </a:t>
            </a:r>
            <a:r>
              <a:rPr lang="ru-RU" sz="7200" b="1" dirty="0" err="1" smtClean="0">
                <a:solidFill>
                  <a:srgbClr val="FF0000"/>
                </a:solidFill>
                <a:cs typeface="Aharoni" pitchFamily="2" charset="-79"/>
              </a:rPr>
              <a:t>Фри-Геймс</a:t>
            </a:r>
            <a:r>
              <a:rPr lang="ru-RU" sz="7200" b="1" dirty="0">
                <a:solidFill>
                  <a:srgbClr val="FF0000"/>
                </a:solidFill>
                <a:cs typeface="Aharoni" pitchFamily="2" charset="-79"/>
              </a:rPr>
              <a:t>. </a:t>
            </a:r>
            <a:endParaRPr lang="ru-RU" sz="7200" dirty="0">
              <a:solidFill>
                <a:srgbClr val="FF0000"/>
              </a:solidFill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Для вики курган\награды\Бачинина О.М. КЭП-2017 - благодарственное письмо Единая Россия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2656"/>
            <a:ext cx="4476675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Для вики курган\награды\Бачинина О.М. КЭП-2017 -  грамота Департамента социальной политики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32656"/>
            <a:ext cx="3987800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65049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Учащиеся учатся  принимать правильные решение в игровых ситуациях и прогнозировать их последствия, соблюдают нормы общественного поведения. Работать в группе и  занимать позицию в дискуссиях,  выражать свое собственное мнение без отрицательных эмоций. Научились  прислушиваться к мнению коллектива. Получают положительный заряд от  занятий физической культурой и тем самым  повышают интерес к урокам.  Развития физических качества.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Физкультурно - оздоровительные мероприятия\20170301_1519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374441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Физкультурно - оздоровительные мероприятия\20170301_1538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068960"/>
            <a:ext cx="48965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F:\в школу фото\IMG_35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3" y="908720"/>
            <a:ext cx="5626805" cy="447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:\Фотки\IMG_35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403244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G:\Фотки\IMG_35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8754">
            <a:off x="4716016" y="1700808"/>
            <a:ext cx="388843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Фотки\IMG_356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645024"/>
            <a:ext cx="352839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esktop\Внекл.работа 1\грамоты внек.раб\ФРИг 3 класс  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32656"/>
            <a:ext cx="4176464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Внекл.работа 1\грамоты внек.раб\ФРИ-Г 2013      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04664"/>
            <a:ext cx="3816424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Внекл.работа 1\грамоты внек.раб\ФРИГ      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0648"/>
            <a:ext cx="3816424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IMG_20170409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8640"/>
            <a:ext cx="4392488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64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Настена</dc:creator>
  <cp:lastModifiedBy>Настена</cp:lastModifiedBy>
  <cp:revision>10</cp:revision>
  <dcterms:created xsi:type="dcterms:W3CDTF">2017-04-09T15:03:13Z</dcterms:created>
  <dcterms:modified xsi:type="dcterms:W3CDTF">2017-04-16T18:37:08Z</dcterms:modified>
</cp:coreProperties>
</file>