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518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</dc:creator>
  <cp:lastModifiedBy>Владислав</cp:lastModifiedBy>
  <cp:revision>2</cp:revision>
  <dcterms:created xsi:type="dcterms:W3CDTF">2017-02-13T14:00:39Z</dcterms:created>
  <dcterms:modified xsi:type="dcterms:W3CDTF">2017-02-13T14:12:29Z</dcterms:modified>
</cp:coreProperties>
</file>