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3962" y="3591185"/>
            <a:ext cx="6815669" cy="1320802"/>
          </a:xfrm>
        </p:spPr>
        <p:txBody>
          <a:bodyPr>
            <a:normAutofit/>
          </a:bodyPr>
          <a:lstStyle/>
          <a:p>
            <a:r>
              <a:rPr lang="ru-RU" sz="2400" b="1" dirty="0"/>
              <a:t>«История освоения и изучения территории Курганской области. Роль научных экспедиций XVIII </a:t>
            </a:r>
            <a:r>
              <a:rPr lang="ru-RU" sz="2400" b="1" dirty="0" smtClean="0"/>
              <a:t>в </a:t>
            </a:r>
            <a:r>
              <a:rPr lang="ru-RU" sz="2400" b="1" dirty="0"/>
              <a:t>исследовании края.»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75" y="3018750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b="1" dirty="0"/>
              <a:t>Домашнее задание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1. Выучить </a:t>
            </a:r>
            <a:r>
              <a:rPr lang="ru-RU" sz="3200" dirty="0"/>
              <a:t>материал урока (записи в тетради).</a:t>
            </a:r>
            <a:br>
              <a:rPr lang="ru-RU" sz="3200" dirty="0"/>
            </a:br>
            <a:r>
              <a:rPr lang="ru-RU" sz="3200" dirty="0" smtClean="0"/>
              <a:t>2. Приготовить </a:t>
            </a:r>
            <a:r>
              <a:rPr lang="ru-RU" sz="3200" dirty="0"/>
              <a:t>презентационную работу по истории освоения и изучения территории Зауралья П. </a:t>
            </a:r>
            <a:r>
              <a:rPr lang="ru-RU" sz="3200" dirty="0" err="1"/>
              <a:t>Чичаговым</a:t>
            </a:r>
            <a:r>
              <a:rPr lang="ru-RU" sz="3200" dirty="0"/>
              <a:t>, П.И. </a:t>
            </a:r>
            <a:r>
              <a:rPr lang="ru-RU" sz="3200" dirty="0" err="1"/>
              <a:t>Рычковым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 smtClean="0"/>
              <a:t>3. Придумать </a:t>
            </a:r>
            <a:r>
              <a:rPr lang="ru-RU" sz="3200" dirty="0"/>
              <a:t>проверочную работу по новой презентации.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58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280" y="1311965"/>
            <a:ext cx="9601196" cy="292210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Определить роль </a:t>
            </a:r>
            <a:r>
              <a:rPr lang="ru-RU" sz="3600" dirty="0"/>
              <a:t>научных экспедиций XVIII века в истории освоения и изучения территории Курганской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42387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915" y="2037522"/>
            <a:ext cx="9601196" cy="35383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Выявить: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особенности научных </a:t>
            </a:r>
            <a:r>
              <a:rPr lang="ru-RU" sz="3600" dirty="0"/>
              <a:t>экспедиций XVIII века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их роль и значимость  в истории и освоении </a:t>
            </a:r>
            <a:r>
              <a:rPr lang="ru-RU" sz="3600" dirty="0" smtClean="0"/>
              <a:t>территории Зауралья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2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776" y="80322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Ермак Тимофеевич русский казачий атаман, покоритель Сибири для Российского государства</a:t>
            </a:r>
            <a:br>
              <a:rPr lang="ru-RU" sz="3600" dirty="0" smtClean="0"/>
            </a:br>
            <a:r>
              <a:rPr lang="ru-RU" sz="3600" dirty="0" smtClean="0"/>
              <a:t>(1851 год)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82" y="2406719"/>
            <a:ext cx="5715000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5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854" y="1527918"/>
            <a:ext cx="9601196" cy="4075042"/>
          </a:xfrm>
        </p:spPr>
        <p:txBody>
          <a:bodyPr>
            <a:normAutofit/>
          </a:bodyPr>
          <a:lstStyle/>
          <a:p>
            <a:r>
              <a:rPr lang="ru-RU" dirty="0" smtClean="0"/>
              <a:t>План изучения темы урока: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sz="3100" dirty="0" smtClean="0"/>
              <a:t>Материалы </a:t>
            </a:r>
            <a:r>
              <a:rPr lang="ru-RU" sz="3100" dirty="0"/>
              <a:t>Первой научной Сибирской экспедиции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Г.Ф</a:t>
            </a:r>
            <a:r>
              <a:rPr lang="ru-RU" sz="3100" dirty="0"/>
              <a:t>. Миллера (1733-1743 гг</a:t>
            </a:r>
            <a:r>
              <a:rPr lang="ru-RU" sz="3100" dirty="0" smtClean="0"/>
              <a:t>.)</a:t>
            </a:r>
            <a:br>
              <a:rPr lang="ru-RU" sz="3100" dirty="0" smtClean="0"/>
            </a:br>
            <a:r>
              <a:rPr lang="ru-RU" sz="3100" dirty="0" smtClean="0"/>
              <a:t>2. </a:t>
            </a:r>
            <a:r>
              <a:rPr lang="ru-RU" sz="3100" dirty="0"/>
              <a:t>Путешествие П.С. Палласа по территории современной Курганской области </a:t>
            </a:r>
            <a:r>
              <a:rPr lang="ru-RU" sz="3100" dirty="0" smtClean="0"/>
              <a:t>(1771 </a:t>
            </a:r>
            <a:r>
              <a:rPr lang="ru-RU" sz="3100" dirty="0"/>
              <a:t>г</a:t>
            </a:r>
            <a:r>
              <a:rPr lang="ru-RU" sz="3100" dirty="0" smtClean="0"/>
              <a:t>.)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3. </a:t>
            </a:r>
            <a:r>
              <a:rPr lang="ru-RU" sz="3100" dirty="0"/>
              <a:t>Исследования И.П. Фалька (1771-1772 гг</a:t>
            </a:r>
            <a:r>
              <a:rPr lang="ru-RU" sz="3100" dirty="0" smtClean="0"/>
              <a:t>.)</a:t>
            </a:r>
            <a:br>
              <a:rPr lang="ru-RU" sz="3100" dirty="0" smtClean="0"/>
            </a:br>
            <a:r>
              <a:rPr lang="ru-RU" sz="3100" dirty="0"/>
              <a:t>4</a:t>
            </a:r>
            <a:r>
              <a:rPr lang="ru-RU" sz="3100" dirty="0" smtClean="0"/>
              <a:t>. </a:t>
            </a:r>
            <a:r>
              <a:rPr lang="ru-RU" sz="3100" dirty="0"/>
              <a:t>Изучение природы Зауралья К. Г. Георги (1773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015" y="904009"/>
            <a:ext cx="8715228" cy="384463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Инструктивная карта для 1 группы</a:t>
            </a:r>
            <a:r>
              <a:rPr lang="ru-RU" sz="2700" b="1" dirty="0" smtClean="0"/>
              <a:t>: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Тема: «</a:t>
            </a:r>
            <a:r>
              <a:rPr lang="ru-RU" sz="2800" dirty="0"/>
              <a:t>Материалы Первой научной Сибирской экспедиции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Г.Ф</a:t>
            </a:r>
            <a:r>
              <a:rPr lang="ru-RU" sz="2800" dirty="0"/>
              <a:t>. Миллера (1733-1743 гг</a:t>
            </a:r>
            <a:r>
              <a:rPr lang="ru-RU" sz="2800" dirty="0" smtClean="0"/>
              <a:t>.)»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Цель:</a:t>
            </a:r>
            <a:r>
              <a:rPr lang="ru-RU" sz="2800" dirty="0"/>
              <a:t> выявить значимость первой научной Сибирской экспедиции Г.Ф. Миллера.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086100"/>
            <a:ext cx="2167128" cy="2673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5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348" y="904009"/>
            <a:ext cx="9601196" cy="299258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Инструктивная карта для 2 группы</a:t>
            </a:r>
            <a:r>
              <a:rPr lang="ru-RU" sz="3200" b="1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Тема: «Путешествие П.С. Палласа по территории современной Курганской области (1771 г.)»</a:t>
            </a:r>
            <a:br>
              <a:rPr lang="ru-RU" sz="3200" dirty="0"/>
            </a:br>
            <a:r>
              <a:rPr lang="ru-RU" sz="3200" dirty="0"/>
              <a:t>Цель: выявить значимость путешествия П.С. Палласа по территории Курганской области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9560" y="2970305"/>
            <a:ext cx="2132012" cy="287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4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120" y="1122219"/>
            <a:ext cx="9601196" cy="27535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Инструктивная карта для 3 группы: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Тема: </a:t>
            </a:r>
            <a:r>
              <a:rPr lang="ru-RU" sz="3600" dirty="0"/>
              <a:t>«Исследования И.П. Фалька (1771-1772 гг</a:t>
            </a:r>
            <a:r>
              <a:rPr lang="ru-RU" sz="3600" dirty="0" smtClean="0"/>
              <a:t>.)»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Цель: </a:t>
            </a:r>
            <a:r>
              <a:rPr lang="ru-RU" sz="3600" dirty="0"/>
              <a:t>выявить значимость экспедиции И.П. Фалька в освоении Зауралья.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29" y="2977573"/>
            <a:ext cx="2221633" cy="31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1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838" y="1569028"/>
            <a:ext cx="10151918" cy="175606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Инструктивная карта для 4 группы: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Тема: «</a:t>
            </a:r>
            <a:r>
              <a:rPr lang="ru-RU" sz="3200" dirty="0"/>
              <a:t>Изучение природы Зауралья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</a:t>
            </a:r>
            <a:r>
              <a:rPr lang="ru-RU" sz="3200" dirty="0"/>
              <a:t>. Г. Георги </a:t>
            </a:r>
            <a:r>
              <a:rPr lang="ru-RU" sz="3200" dirty="0" smtClean="0"/>
              <a:t> (</a:t>
            </a:r>
            <a:r>
              <a:rPr lang="ru-RU" sz="3200" dirty="0"/>
              <a:t>1773 г.)»</a:t>
            </a:r>
            <a:br>
              <a:rPr lang="ru-RU" sz="3200" dirty="0"/>
            </a:br>
            <a:r>
              <a:rPr lang="ru-RU" sz="3200" b="1" dirty="0"/>
              <a:t>Цель: </a:t>
            </a:r>
            <a:r>
              <a:rPr lang="ru-RU" sz="3200" dirty="0"/>
              <a:t>выявить значимость путешествий Георги в освоении Зауралья.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38" y="3027898"/>
            <a:ext cx="2558762" cy="303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88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3303</TotalTime>
  <Words>62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Цель:  Определить роль научных экспедиций XVIII века в истории освоения и изучения территории Курганской области. </vt:lpstr>
      <vt:lpstr>Задачи  Выявить:  особенности научных экспедиций XVIII века  их роль и значимость  в истории и освоении территории Зауралья    </vt:lpstr>
      <vt:lpstr>Ермак Тимофеевич русский казачий атаман, покоритель Сибири для Российского государства (1851 год)</vt:lpstr>
      <vt:lpstr>План изучения темы урока: 1. Материалы Первой научной Сибирской экспедиции  Г.Ф. Миллера (1733-1743 гг.) 2. Путешествие П.С. Палласа по территории современной Курганской области (1771 г.)  3. Исследования И.П. Фалька (1771-1772 гг.) 4. Изучение природы Зауралья К. Г. Георги (1773 г.)</vt:lpstr>
      <vt:lpstr>Инструктивная карта для 1 группы:    Тема: «Материалы Первой научной Сибирской экспедиции  Г.Ф. Миллера (1733-1743 гг.)»  Цель: выявить значимость первой научной Сибирской экспедиции Г.Ф. Миллера. </vt:lpstr>
      <vt:lpstr>Инструктивная карта для 2 группы: Тема: «Путешествие П.С. Палласа по территории современной Курганской области (1771 г.)» Цель: выявить значимость путешествия П.С. Палласа по территории Курганской области </vt:lpstr>
      <vt:lpstr>Инструктивная карта для 3 группы:  Тема: «Исследования И.П. Фалька (1771-1772 гг.)»  Цель: выявить значимость экспедиции И.П. Фалька в освоении Зауралья. </vt:lpstr>
      <vt:lpstr>Инструктивная карта для 4 группы:  Тема: «Изучение природы Зауралья  К. Г. Георги  (1773 г.)» Цель: выявить значимость путешествий Георги в освоении Зауралья. </vt:lpstr>
      <vt:lpstr>Домашнее задание   1. Выучить материал урока (записи в тетради). 2. Приготовить презентационную работу по истории освоения и изучения территории Зауралья П. Чичаговым, П.И. Рычковым. 3. Придумать проверочную работу по новой презентации.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Анна</cp:lastModifiedBy>
  <cp:revision>12</cp:revision>
  <dcterms:created xsi:type="dcterms:W3CDTF">2015-10-30T13:56:23Z</dcterms:created>
  <dcterms:modified xsi:type="dcterms:W3CDTF">2015-11-09T05:17:17Z</dcterms:modified>
</cp:coreProperties>
</file>