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7" r:id="rId5"/>
    <p:sldId id="257" r:id="rId6"/>
    <p:sldId id="266" r:id="rId7"/>
    <p:sldId id="259" r:id="rId8"/>
    <p:sldId id="261" r:id="rId9"/>
    <p:sldId id="262" r:id="rId10"/>
    <p:sldId id="263" r:id="rId11"/>
    <p:sldId id="264" r:id="rId12"/>
    <p:sldId id="265" r:id="rId13"/>
    <p:sldId id="269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2954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Организация учебных занятий по предмету с использованием </a:t>
            </a:r>
          </a:p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системно-деятельностного</a:t>
            </a:r>
            <a:r>
              <a:rPr lang="ru-RU" sz="4400" b="1" dirty="0" smtClean="0">
                <a:solidFill>
                  <a:srgbClr val="C00000"/>
                </a:solidFill>
              </a:rPr>
              <a:t> подхода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09600" y="533400"/>
            <a:ext cx="85344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Игра «Снежный ком»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a cat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can …, …, …,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can’t …, …, …,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.labirint.ru/images/comments_pic/0849/01labndas12280819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352800"/>
            <a:ext cx="34861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33400" y="838200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активное использование изученной лексики, умение строить монологические высказывания, умение строить диалогические высказывания, понимание речи собеседников в диалогах, применять знание слов при выполнении заданий по чтению и письму.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1295400"/>
            <a:ext cx="762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роектная деятельность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английского языка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5528" y="3244334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8200" y="609600"/>
            <a:ext cx="7543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</a:t>
            </a:r>
            <a:endParaRPr lang="en-US" sz="4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 организованный учителем и самостоятельно выполняемый учащимися комплекс действий, завершающихся созданием творческого продукта.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200" y="457200"/>
            <a:ext cx="7772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you Happy at School?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The School I want to go To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My School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The School of the Future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495800" y="3124200"/>
            <a:ext cx="4267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Describe the school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Make a timetable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The school rules for students and teachers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The school uniform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Clubs and activities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Exams and tests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proshkolu.ru/content/media/pic/std/2000000/1414000/1413047-edd259215483b7c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290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533400"/>
            <a:ext cx="8458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этапы работы над проектом: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Определение проблемы (выполняется всем классом). Разделение на группы или пары.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Выдвижение гипотезы (работа в группе): обоснование, определение целей, задач.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Выбор методов исследования (работа в группе)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Проведение исследования: работа с литературой, источниками интернета, приведение фактов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Оформление результатов исследования: работа учащихся в группах по составлению текста презентации, подбор и рисование плакатов и т.п.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Презентация результатов исследования: представление работ.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1219200"/>
            <a:ext cx="7696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внимание!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609600"/>
            <a:ext cx="7696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Игра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основной способ достижения определенных задач обучения на данном этапе.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ней развиваются разные лингвистические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аудирование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говорение, чтение, письмо) и коммуникативные навыки.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 игры должен быть мотив, цель и результат.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9600" y="685800"/>
            <a:ext cx="8001000" cy="496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Ролевая игра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обладает большими обучающими и воспитательными возможностями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в ней закладываются основы коммуникативной компетенции, позволяющие осуществить иноязычное общение учащихся на уроках, что является главной целью обучения иностранному языку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3400" y="457200"/>
            <a:ext cx="8153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Младшие школьники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свободны и раскованны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 интересом относятся к игровым формам работы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любят исполнять различные роли людей, сказочных персонажей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интенсивное развитие воображения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их фантазия становится способной оживлять то, что получено извне в форме описания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яркие образы увиденного и услышанного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" y="304800"/>
            <a:ext cx="8305800" cy="635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ролевым играм: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игра должна стимулировать мотивацию учения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ее нужно хорошо подготовить и четко организовать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должна быть принята всей группой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проводиться в доброжелательной, творческой атмосфере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учащиеся в активном речевом общении с максимальной эффективностью используют отрабатываемый языковой материал.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ta.com.ua/uploads/tiny_mce/loadimg/th_dac54dd7fcd3e516f45bc8120d742f36.jpg?hash=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295400"/>
            <a:ext cx="2743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urmix.ru/images/uroki/karand/raznoe/scissors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226218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6000" y="4572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Давай сделаем маску!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rankdarbis.eu/wp-content/uploads/2012/11/popierines_kaukes_karnavalui_animacine_pasaka-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.labirint.ru/images/comments_pic/0849/01labndas122808197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572000"/>
            <a:ext cx="2652712" cy="18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7/94/649/94649783_large_maskaizbumagiryb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124200"/>
            <a:ext cx="2057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57200" y="838200"/>
            <a:ext cx="746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 о себе: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am a cat.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name is …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can run, jump, climb.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can’t dance, sing, swim.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otki.ykt.ru/albums/userpics/15712/normal_1291082246_maski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71600"/>
            <a:ext cx="3124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57200" y="6858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Разыграй диалоги: (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P1 – P2)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 you run? – Yes, I can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 you swim? – No, I can not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0.liveinternet.ru/images/attach/c/2/65/573/65573224_1287644887_medved_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7338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85800" y="685800"/>
            <a:ext cx="8458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Загадки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(pupils – P1)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 you run?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 you swim?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you a fish?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0.liveinternet.ru/images/attach/c/5/87/632/87632486_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362200"/>
            <a:ext cx="4019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504</Words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Жека</dc:creator>
  <cp:lastModifiedBy>Жека</cp:lastModifiedBy>
  <cp:revision>25</cp:revision>
  <dcterms:created xsi:type="dcterms:W3CDTF">2014-03-17T04:15:47Z</dcterms:created>
  <dcterms:modified xsi:type="dcterms:W3CDTF">2014-03-18T16:05:18Z</dcterms:modified>
</cp:coreProperties>
</file>