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>
      <p:cViewPr>
        <p:scale>
          <a:sx n="58" d="100"/>
          <a:sy n="58" d="100"/>
        </p:scale>
        <p:origin x="-172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A80314-7962-4396-BBAC-D0721212E1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F389EB-6A08-4170-91C5-010FEDCA3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0808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Стовбырь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Николаевна, воспитатель ИЗО.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занятия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разная осень».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к школе группа.</a:t>
            </a:r>
          </a:p>
        </p:txBody>
      </p:sp>
    </p:spTree>
    <p:extLst>
      <p:ext uri="{BB962C8B-B14F-4D97-AF65-F5344CB8AC3E}">
        <p14:creationId xmlns:p14="http://schemas.microsoft.com/office/powerpoint/2010/main" xmlns="" val="5221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wnloads\86097548_9e107ed398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929"/>
            <a:ext cx="9144000" cy="70938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cer\Downloads\91717500_1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922481" cy="69333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788" y="0"/>
            <a:ext cx="51784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0_74d95_b2531a33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946" y="0"/>
            <a:ext cx="967589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ownloads\8af2c639b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026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77854029_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9966" y="0"/>
            <a:ext cx="942396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355" y="0"/>
            <a:ext cx="975070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портрет А.С.Пушк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4957263" cy="5786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785918" y="6072206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Пушкин Александр Сергеевич</a:t>
            </a:r>
            <a:endParaRPr lang="ru-RU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578" y="1988840"/>
            <a:ext cx="24037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.00382 0.03148 C 0.09879 -0.14584 0.22934 -0.24861 0.3658 -0.23148 C 0.50243 -0.21505 0.61702 -0.08218 0.68629 0.11481 C 0.59132 0.29074 0.46042 0.39444 0.32379 0.37754 C 0.18733 0.36088 0.07309 0.22708 0.00382 0.03148 Z " pathEditMode="relative" rAng="317561" ptsTypes="fffff">
                                      <p:cBhvr>
                                        <p:cTn id="12" dur="8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5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.00382 0.03171 L 0.69028 0.03703 " pathEditMode="relative" rAng="0" ptsTypes="AA">
                                      <p:cBhvr>
                                        <p:cTn id="15" dur="6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2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7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028 0.03703 C 0.65191 -0.1713 0.47882 -0.2926 0.30139 -0.22963 C 0.13021 -0.17362 0.00694 0.03009 0.04392 0.23217 C 0.07483 0.42083 0.22517 0.54375 0.38507 0.48981 C 0.53056 0.43819 0.63941 0.26713 0.60885 0.09213 C 0.58194 -0.0676 0.45521 -0.175 0.31944 -0.13056 C 0.19462 -0.08704 0.10226 0.05648 0.12882 0.203 C 0.15174 0.33356 0.25486 0.428 0.3658 0.3868 C 0.46719 0.3537 0.5434 0.24027 0.52396 0.12129 C 0.50399 0.01527 0.425 -0.06135 0.3375 -0.03102 C 0.26042 -0.00417 0.19774 0.08263 0.21372 0.17384 C 0.22691 0.25185 0.28351 0.30787 0.34792 0.28726 C 0.40156 0.27152 0.44826 0.21412 0.43628 0.15208 C 0.42969 0.10162 0.39635 0.05833 0.35573 0.06875 C 0.32413 0.08217 0.29583 0.10833 0.29878 0.14351 C 0.30122 0.16574 0.31198 0.18518 0.32951 0.18773 C 0.33802 0.18726 0.34323 0.18495 0.35035 0.17893 " pathEditMode="relative" rAng="-1064924" ptsTypes="fffffffffffffffff">
                                      <p:cBhvr>
                                        <p:cTn id="18" dur="1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30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2287"/>
            <a:ext cx="3643338" cy="5771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643042" y="600076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Плещеев Алексей Николаевич</a:t>
            </a:r>
            <a:endParaRPr lang="ru-RU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275" y="5949280"/>
            <a:ext cx="778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Поленов «Золотая Осень»</a:t>
            </a:r>
            <a:endParaRPr lang="ru-RU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cer\Downloads\9723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429552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5576" y="332656"/>
            <a:ext cx="7704856" cy="5709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1043608" y="6105409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Левитан «Осень»</a:t>
            </a:r>
            <a:endParaRPr lang="ru-RU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521" y="62068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разная осень!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haykovskiy-Vremena-goda---Osen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99191" y="5085184"/>
            <a:ext cx="609600" cy="609600"/>
          </a:xfrm>
          <a:prstGeom prst="rect">
            <a:avLst/>
          </a:prstGeom>
        </p:spPr>
      </p:pic>
      <p:pic>
        <p:nvPicPr>
          <p:cNvPr id="7" name="Picture 2" descr="C:\Users\acer\Downloads\pict_48.jpg"/>
          <p:cNvPicPr>
            <a:picLocks noChangeAspect="1" noChangeArrowheads="1"/>
          </p:cNvPicPr>
          <p:nvPr/>
        </p:nvPicPr>
        <p:blipFill>
          <a:blip r:embed="rId6" cstate="print"/>
          <a:srcRect b="2899"/>
          <a:stretch>
            <a:fillRect/>
          </a:stretch>
        </p:blipFill>
        <p:spPr bwMode="auto">
          <a:xfrm>
            <a:off x="1214414" y="1500174"/>
            <a:ext cx="674785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:cut/>
      </p:transition>
    </mc:Choice>
    <mc:Fallback>
      <p:transition advClick="0" advTm="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wnloads\33018712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54" y="-214338"/>
            <a:ext cx="9715600" cy="72866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72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30</Words>
  <Application>Microsoft Office PowerPoint</Application>
  <PresentationFormat>Экран (4:3)</PresentationFormat>
  <Paragraphs>11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ДС39</dc:creator>
  <cp:lastModifiedBy>acer</cp:lastModifiedBy>
  <cp:revision>23</cp:revision>
  <dcterms:created xsi:type="dcterms:W3CDTF">2013-11-05T02:44:16Z</dcterms:created>
  <dcterms:modified xsi:type="dcterms:W3CDTF">2013-11-06T13:31:41Z</dcterms:modified>
</cp:coreProperties>
</file>