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gif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6" r:id="rId3"/>
    <p:sldId id="291" r:id="rId4"/>
    <p:sldId id="294" r:id="rId5"/>
    <p:sldId id="296" r:id="rId6"/>
    <p:sldId id="295" r:id="rId7"/>
    <p:sldId id="297" r:id="rId8"/>
    <p:sldId id="293" r:id="rId9"/>
    <p:sldId id="298" r:id="rId10"/>
    <p:sldId id="299" r:id="rId11"/>
    <p:sldId id="305" r:id="rId12"/>
    <p:sldId id="300" r:id="rId13"/>
    <p:sldId id="306" r:id="rId14"/>
    <p:sldId id="301" r:id="rId15"/>
    <p:sldId id="302" r:id="rId16"/>
    <p:sldId id="303" r:id="rId17"/>
    <p:sldId id="30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800080"/>
    <a:srgbClr val="0000FF"/>
    <a:srgbClr val="990000"/>
    <a:srgbClr val="663300"/>
    <a:srgbClr val="996600"/>
    <a:srgbClr val="FF6600"/>
    <a:srgbClr val="8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8" autoAdjust="0"/>
    <p:restoredTop sz="94660"/>
  </p:normalViewPr>
  <p:slideViewPr>
    <p:cSldViewPr>
      <p:cViewPr>
        <p:scale>
          <a:sx n="50" d="100"/>
          <a:sy n="50" d="100"/>
        </p:scale>
        <p:origin x="-2016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A3223-0599-4DD2-9278-D34B0C59D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622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A9B4B-DC40-4D90-890B-1116D2E76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059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1F1DA-88E3-4ECA-9044-6E781255E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75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3D411-A2DE-44F6-8E9F-C0736C445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497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36433-6178-4FFC-86B6-4B51D4496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06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48CD7-5935-40BB-897C-22F7BD89E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16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CCEFB-D7DF-42F9-89E2-67C7F6E9C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12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C81DC-868C-4181-9C80-83124DF4C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024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56389-0BF9-4D49-8CFB-689D0B6B6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419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0A203-D5C5-4BA8-90A2-B91EA20BA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675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0CF40-7FF6-43B4-BEF7-2B810837F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00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A588382-735C-4871-B4FA-EAF9AC22A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52;&#1072;&#1084;&#1072;\&#1050;&#1083;&#1072;&#1089;&#1089;&#1085;&#1086;&#1077;%20&#1088;&#1091;&#1082;&#1086;&#1074;&#1086;&#1076;&#1089;&#1090;&#1074;&#1086;\23%20&#1092;&#1077;&#1074;&#1088;&#1072;&#1083;&#1103;\&#1047;&#1072;&#1089;&#1090;&#1072;&#1074;&#1082;&#1072;%20-%20&#1059;&#1088;&#1072;!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44;&#1077;&#1085;&#1100;%20&#1057;&#1074;&#1103;&#1090;&#1086;&#1075;&#1086;%20&#1042;&#1072;&#1083;&#1077;&#1085;&#1090;&#1080;&#1085;&#1072;\&#1042;&#1080;&#1082;&#1090;&#1086;&#1088;&#1080;&#1085;&#1072;%20&#1042;&#1089;&#1102;&#1076;&#1091;%20&#1089;&#1083;&#1099;&#1096;&#1080;&#1090;&#1089;&#1103;%20&#1091;&#1088;&#1072;\miarmia.mp3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052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3400" y="1828800"/>
            <a:ext cx="8305800" cy="2286000"/>
            <a:chOff x="0" y="528"/>
            <a:chExt cx="5760" cy="2112"/>
          </a:xfrm>
        </p:grpSpPr>
        <p:grpSp>
          <p:nvGrpSpPr>
            <p:cNvPr id="2055" name="Group 6"/>
            <p:cNvGrpSpPr>
              <a:grpSpLocks/>
            </p:cNvGrpSpPr>
            <p:nvPr/>
          </p:nvGrpSpPr>
          <p:grpSpPr bwMode="auto">
            <a:xfrm>
              <a:off x="0" y="528"/>
              <a:ext cx="5760" cy="2112"/>
              <a:chOff x="0" y="528"/>
              <a:chExt cx="5760" cy="2112"/>
            </a:xfrm>
          </p:grpSpPr>
          <p:sp>
            <p:nvSpPr>
              <p:cNvPr id="2057" name="AutoShape 7"/>
              <p:cNvSpPr>
                <a:spLocks noChangeArrowheads="1"/>
              </p:cNvSpPr>
              <p:nvPr/>
            </p:nvSpPr>
            <p:spPr bwMode="auto">
              <a:xfrm>
                <a:off x="0" y="528"/>
                <a:ext cx="5760" cy="2112"/>
              </a:xfrm>
              <a:prstGeom prst="ellipseRibbon">
                <a:avLst>
                  <a:gd name="adj1" fmla="val 23917"/>
                  <a:gd name="adj2" fmla="val 75000"/>
                  <a:gd name="adj3" fmla="val 15579"/>
                </a:avLst>
              </a:prstGeom>
              <a:solidFill>
                <a:schemeClr val="bg1"/>
              </a:solidFill>
              <a:ln w="381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058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816" y="1152"/>
                <a:ext cx="4128" cy="67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dist"/>
                <a:r>
                  <a:rPr lang="ru-RU" sz="3600" b="1" kern="10" dirty="0" smtClean="0">
                    <a:solidFill>
                      <a:srgbClr val="FF0000"/>
                    </a:solidFill>
                    <a:latin typeface="Monotype Corsiva"/>
                  </a:rPr>
                  <a:t>«Рыцарский турнир»</a:t>
                </a:r>
                <a:endParaRPr lang="ru-RU" sz="3600" b="1" kern="10" dirty="0">
                  <a:solidFill>
                    <a:srgbClr val="FF0000"/>
                  </a:solidFill>
                  <a:latin typeface="Monotype Corsiva"/>
                </a:endParaRPr>
              </a:p>
            </p:txBody>
          </p:sp>
        </p:grpSp>
        <p:sp>
          <p:nvSpPr>
            <p:cNvPr id="2056" name="Rectangle 9"/>
            <p:cNvSpPr>
              <a:spLocks noChangeArrowheads="1"/>
            </p:cNvSpPr>
            <p:nvPr/>
          </p:nvSpPr>
          <p:spPr bwMode="auto">
            <a:xfrm>
              <a:off x="864" y="1968"/>
              <a:ext cx="403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ru-RU" altLang="ru-RU" sz="2400" b="1" dirty="0" smtClean="0">
                  <a:solidFill>
                    <a:srgbClr val="800000"/>
                  </a:solidFill>
                  <a:latin typeface="Times New Roman" pitchFamily="18" charset="0"/>
                </a:rPr>
                <a:t>Игра-соревнование</a:t>
              </a:r>
              <a:endParaRPr lang="ru-RU" altLang="ru-RU" sz="2400" b="1" dirty="0">
                <a:solidFill>
                  <a:srgbClr val="8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43019" name="Заставка - Ура!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30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oup 7"/>
          <p:cNvGrpSpPr>
            <a:grpSpLocks/>
          </p:cNvGrpSpPr>
          <p:nvPr/>
        </p:nvGrpSpPr>
        <p:grpSpPr bwMode="auto">
          <a:xfrm>
            <a:off x="0" y="0"/>
            <a:ext cx="990600" cy="6858000"/>
            <a:chOff x="0" y="0"/>
            <a:chExt cx="624" cy="4320"/>
          </a:xfrm>
        </p:grpSpPr>
        <p:pic>
          <p:nvPicPr>
            <p:cNvPr id="3077" name="Picture 8" descr="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648" b="31427"/>
            <a:stretch>
              <a:fillRect/>
            </a:stretch>
          </p:blipFill>
          <p:spPr bwMode="auto">
            <a:xfrm>
              <a:off x="0" y="0"/>
              <a:ext cx="624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9" descr="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648" b="47562"/>
            <a:stretch>
              <a:fillRect/>
            </a:stretch>
          </p:blipFill>
          <p:spPr bwMode="auto">
            <a:xfrm>
              <a:off x="0" y="2448"/>
              <a:ext cx="624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25272"/>
            <a:ext cx="4376928" cy="65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9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oup 7"/>
          <p:cNvGrpSpPr>
            <a:grpSpLocks/>
          </p:cNvGrpSpPr>
          <p:nvPr/>
        </p:nvGrpSpPr>
        <p:grpSpPr bwMode="auto">
          <a:xfrm>
            <a:off x="0" y="0"/>
            <a:ext cx="990600" cy="6858000"/>
            <a:chOff x="0" y="0"/>
            <a:chExt cx="624" cy="4320"/>
          </a:xfrm>
        </p:grpSpPr>
        <p:pic>
          <p:nvPicPr>
            <p:cNvPr id="3077" name="Picture 8" descr="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648" b="31427"/>
            <a:stretch>
              <a:fillRect/>
            </a:stretch>
          </p:blipFill>
          <p:spPr bwMode="auto">
            <a:xfrm>
              <a:off x="0" y="0"/>
              <a:ext cx="624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9" descr="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648" b="47562"/>
            <a:stretch>
              <a:fillRect/>
            </a:stretch>
          </p:blipFill>
          <p:spPr bwMode="auto">
            <a:xfrm>
              <a:off x="0" y="2448"/>
              <a:ext cx="624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838200"/>
            <a:ext cx="424815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1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oup 7"/>
          <p:cNvGrpSpPr>
            <a:grpSpLocks/>
          </p:cNvGrpSpPr>
          <p:nvPr/>
        </p:nvGrpSpPr>
        <p:grpSpPr bwMode="auto">
          <a:xfrm>
            <a:off x="0" y="0"/>
            <a:ext cx="990600" cy="6858000"/>
            <a:chOff x="0" y="0"/>
            <a:chExt cx="624" cy="4320"/>
          </a:xfrm>
        </p:grpSpPr>
        <p:pic>
          <p:nvPicPr>
            <p:cNvPr id="3077" name="Picture 8" descr="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648" b="31427"/>
            <a:stretch>
              <a:fillRect/>
            </a:stretch>
          </p:blipFill>
          <p:spPr bwMode="auto">
            <a:xfrm>
              <a:off x="0" y="0"/>
              <a:ext cx="624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9" descr="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648" b="47562"/>
            <a:stretch>
              <a:fillRect/>
            </a:stretch>
          </p:blipFill>
          <p:spPr bwMode="auto">
            <a:xfrm>
              <a:off x="0" y="2448"/>
              <a:ext cx="624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713384" y="457200"/>
            <a:ext cx="62824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chemeClr val="tx2">
                      <a:lumMod val="85000"/>
                      <a:lumOff val="15000"/>
                    </a:schemeClr>
                  </a:solidFill>
                </a:ln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Вежливые слова:</a:t>
            </a:r>
            <a:endParaRPr lang="ru-RU" sz="5400" b="1" cap="none" spc="0" dirty="0">
              <a:ln w="11430">
                <a:solidFill>
                  <a:schemeClr val="tx2">
                    <a:lumMod val="85000"/>
                    <a:lumOff val="15000"/>
                  </a:schemeClr>
                </a:solidFill>
              </a:ln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628647">
            <a:off x="485521" y="1664449"/>
            <a:ext cx="5408270" cy="13822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Добрый день!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67622">
            <a:off x="4899619" y="2508823"/>
            <a:ext cx="3976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Спасибо!</a:t>
            </a:r>
            <a:endParaRPr lang="ru-RU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2200" y="3585381"/>
            <a:ext cx="6011596" cy="15284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Здравствуйте!</a:t>
            </a:r>
            <a:endParaRPr lang="ru-RU" sz="5400" b="1" cap="none" spc="0" dirty="0">
              <a:ln w="11430"/>
              <a:solidFill>
                <a:srgbClr val="8000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0600" y="4474517"/>
            <a:ext cx="6629400" cy="17951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Pour">
              <a:avLst>
                <a:gd name="adj1" fmla="val 671941"/>
                <a:gd name="adj2" fmla="val 4366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свидания!</a:t>
            </a:r>
            <a:endParaRPr lang="ru-RU" sz="5400" b="1" cap="none" spc="0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932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oup 7"/>
          <p:cNvGrpSpPr>
            <a:grpSpLocks/>
          </p:cNvGrpSpPr>
          <p:nvPr/>
        </p:nvGrpSpPr>
        <p:grpSpPr bwMode="auto">
          <a:xfrm>
            <a:off x="0" y="0"/>
            <a:ext cx="990600" cy="6858000"/>
            <a:chOff x="0" y="0"/>
            <a:chExt cx="624" cy="4320"/>
          </a:xfrm>
        </p:grpSpPr>
        <p:pic>
          <p:nvPicPr>
            <p:cNvPr id="3077" name="Picture 8" descr="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648" b="31427"/>
            <a:stretch>
              <a:fillRect/>
            </a:stretch>
          </p:blipFill>
          <p:spPr bwMode="auto">
            <a:xfrm>
              <a:off x="0" y="0"/>
              <a:ext cx="624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9" descr="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648" b="47562"/>
            <a:stretch>
              <a:fillRect/>
            </a:stretch>
          </p:blipFill>
          <p:spPr bwMode="auto">
            <a:xfrm>
              <a:off x="0" y="2448"/>
              <a:ext cx="624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 descr="https://previews.123rf.com/images/benchart/benchart1206/benchart120600016/14116419-Illustration-of-a-cartoon-happy-super-hero-running-faster-than--Stock-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62000"/>
            <a:ext cx="5943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27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oup 7"/>
          <p:cNvGrpSpPr>
            <a:grpSpLocks/>
          </p:cNvGrpSpPr>
          <p:nvPr/>
        </p:nvGrpSpPr>
        <p:grpSpPr bwMode="auto">
          <a:xfrm>
            <a:off x="0" y="0"/>
            <a:ext cx="990600" cy="6858000"/>
            <a:chOff x="0" y="0"/>
            <a:chExt cx="624" cy="4320"/>
          </a:xfrm>
        </p:grpSpPr>
        <p:pic>
          <p:nvPicPr>
            <p:cNvPr id="3077" name="Picture 8" descr="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648" b="31427"/>
            <a:stretch>
              <a:fillRect/>
            </a:stretch>
          </p:blipFill>
          <p:spPr bwMode="auto">
            <a:xfrm>
              <a:off x="0" y="0"/>
              <a:ext cx="624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9" descr="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648" b="47562"/>
            <a:stretch>
              <a:fillRect/>
            </a:stretch>
          </p:blipFill>
          <p:spPr bwMode="auto">
            <a:xfrm>
              <a:off x="0" y="2448"/>
              <a:ext cx="624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648700" cy="652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oup 7"/>
          <p:cNvGrpSpPr>
            <a:grpSpLocks/>
          </p:cNvGrpSpPr>
          <p:nvPr/>
        </p:nvGrpSpPr>
        <p:grpSpPr bwMode="auto">
          <a:xfrm>
            <a:off x="0" y="0"/>
            <a:ext cx="990600" cy="6858000"/>
            <a:chOff x="0" y="0"/>
            <a:chExt cx="624" cy="4320"/>
          </a:xfrm>
        </p:grpSpPr>
        <p:pic>
          <p:nvPicPr>
            <p:cNvPr id="3077" name="Picture 8" descr="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648" b="31427"/>
            <a:stretch>
              <a:fillRect/>
            </a:stretch>
          </p:blipFill>
          <p:spPr bwMode="auto">
            <a:xfrm>
              <a:off x="0" y="0"/>
              <a:ext cx="624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9" descr="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648" b="47562"/>
            <a:stretch>
              <a:fillRect/>
            </a:stretch>
          </p:blipFill>
          <p:spPr bwMode="auto">
            <a:xfrm>
              <a:off x="0" y="2448"/>
              <a:ext cx="624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9273608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2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oup 7"/>
          <p:cNvGrpSpPr>
            <a:grpSpLocks/>
          </p:cNvGrpSpPr>
          <p:nvPr/>
        </p:nvGrpSpPr>
        <p:grpSpPr bwMode="auto">
          <a:xfrm>
            <a:off x="0" y="0"/>
            <a:ext cx="990600" cy="6858000"/>
            <a:chOff x="0" y="0"/>
            <a:chExt cx="624" cy="4320"/>
          </a:xfrm>
        </p:grpSpPr>
        <p:pic>
          <p:nvPicPr>
            <p:cNvPr id="3077" name="Picture 8" descr="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648" b="31427"/>
            <a:stretch>
              <a:fillRect/>
            </a:stretch>
          </p:blipFill>
          <p:spPr bwMode="auto">
            <a:xfrm>
              <a:off x="0" y="0"/>
              <a:ext cx="624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9" descr="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648" b="47562"/>
            <a:stretch>
              <a:fillRect/>
            </a:stretch>
          </p:blipFill>
          <p:spPr bwMode="auto">
            <a:xfrm>
              <a:off x="0" y="2448"/>
              <a:ext cx="624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8" y="381000"/>
            <a:ext cx="939609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9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oup 7"/>
          <p:cNvGrpSpPr>
            <a:grpSpLocks/>
          </p:cNvGrpSpPr>
          <p:nvPr/>
        </p:nvGrpSpPr>
        <p:grpSpPr bwMode="auto">
          <a:xfrm>
            <a:off x="0" y="0"/>
            <a:ext cx="990600" cy="6858000"/>
            <a:chOff x="0" y="0"/>
            <a:chExt cx="624" cy="4320"/>
          </a:xfrm>
        </p:grpSpPr>
        <p:pic>
          <p:nvPicPr>
            <p:cNvPr id="3077" name="Picture 8" descr="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648" b="31427"/>
            <a:stretch>
              <a:fillRect/>
            </a:stretch>
          </p:blipFill>
          <p:spPr bwMode="auto">
            <a:xfrm>
              <a:off x="0" y="0"/>
              <a:ext cx="624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9" descr="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648" b="47562"/>
            <a:stretch>
              <a:fillRect/>
            </a:stretch>
          </p:blipFill>
          <p:spPr bwMode="auto">
            <a:xfrm>
              <a:off x="0" y="2448"/>
              <a:ext cx="624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219200" y="1281380"/>
            <a:ext cx="73151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anose="02040604050505020304" pitchFamily="18" charset="0"/>
              </a:rPr>
              <a:t>МОЛОДЦЫ!!!</a:t>
            </a:r>
            <a:endParaRPr lang="ru-RU" sz="80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52226" name="Picture 2" descr="&quot;Добрый зритель в девятом ряду&quot; (Райкин Аркадий) в исполнении Marka64. MuzMix.co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299" y="2819400"/>
            <a:ext cx="3429000" cy="35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97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5" descr="71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miarmi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059" fill="hold"/>
                                        <p:tgtEl>
                                          <p:spTgt spid="41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oup 7"/>
          <p:cNvGrpSpPr>
            <a:grpSpLocks/>
          </p:cNvGrpSpPr>
          <p:nvPr/>
        </p:nvGrpSpPr>
        <p:grpSpPr bwMode="auto">
          <a:xfrm>
            <a:off x="0" y="0"/>
            <a:ext cx="990600" cy="6858000"/>
            <a:chOff x="0" y="0"/>
            <a:chExt cx="624" cy="4320"/>
          </a:xfrm>
        </p:grpSpPr>
        <p:pic>
          <p:nvPicPr>
            <p:cNvPr id="3077" name="Picture 8" descr="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648" b="31427"/>
            <a:stretch>
              <a:fillRect/>
            </a:stretch>
          </p:blipFill>
          <p:spPr bwMode="auto">
            <a:xfrm>
              <a:off x="0" y="0"/>
              <a:ext cx="624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9" descr="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648" b="47562"/>
            <a:stretch>
              <a:fillRect/>
            </a:stretch>
          </p:blipFill>
          <p:spPr bwMode="auto">
            <a:xfrm>
              <a:off x="0" y="2448"/>
              <a:ext cx="624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1" y="838201"/>
            <a:ext cx="7569199" cy="567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oup 7"/>
          <p:cNvGrpSpPr>
            <a:grpSpLocks/>
          </p:cNvGrpSpPr>
          <p:nvPr/>
        </p:nvGrpSpPr>
        <p:grpSpPr bwMode="auto">
          <a:xfrm>
            <a:off x="0" y="0"/>
            <a:ext cx="990600" cy="6858000"/>
            <a:chOff x="0" y="0"/>
            <a:chExt cx="624" cy="4320"/>
          </a:xfrm>
        </p:grpSpPr>
        <p:pic>
          <p:nvPicPr>
            <p:cNvPr id="3077" name="Picture 8" descr="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648" b="31427"/>
            <a:stretch>
              <a:fillRect/>
            </a:stretch>
          </p:blipFill>
          <p:spPr bwMode="auto">
            <a:xfrm>
              <a:off x="0" y="0"/>
              <a:ext cx="624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9" descr="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648" b="47562"/>
            <a:stretch>
              <a:fillRect/>
            </a:stretch>
          </p:blipFill>
          <p:spPr bwMode="auto">
            <a:xfrm>
              <a:off x="0" y="2448"/>
              <a:ext cx="624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1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oup 7"/>
          <p:cNvGrpSpPr>
            <a:grpSpLocks/>
          </p:cNvGrpSpPr>
          <p:nvPr/>
        </p:nvGrpSpPr>
        <p:grpSpPr bwMode="auto">
          <a:xfrm>
            <a:off x="0" y="0"/>
            <a:ext cx="990600" cy="6858000"/>
            <a:chOff x="0" y="0"/>
            <a:chExt cx="624" cy="4320"/>
          </a:xfrm>
        </p:grpSpPr>
        <p:pic>
          <p:nvPicPr>
            <p:cNvPr id="3077" name="Picture 8" descr="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648" b="31427"/>
            <a:stretch>
              <a:fillRect/>
            </a:stretch>
          </p:blipFill>
          <p:spPr bwMode="auto">
            <a:xfrm>
              <a:off x="0" y="0"/>
              <a:ext cx="624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9" descr="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648" b="47562"/>
            <a:stretch>
              <a:fillRect/>
            </a:stretch>
          </p:blipFill>
          <p:spPr bwMode="auto">
            <a:xfrm>
              <a:off x="0" y="2448"/>
              <a:ext cx="624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396"/>
            <a:ext cx="9144000" cy="703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oup 7"/>
          <p:cNvGrpSpPr>
            <a:grpSpLocks/>
          </p:cNvGrpSpPr>
          <p:nvPr/>
        </p:nvGrpSpPr>
        <p:grpSpPr bwMode="auto">
          <a:xfrm>
            <a:off x="0" y="0"/>
            <a:ext cx="990600" cy="6858000"/>
            <a:chOff x="0" y="0"/>
            <a:chExt cx="624" cy="4320"/>
          </a:xfrm>
        </p:grpSpPr>
        <p:pic>
          <p:nvPicPr>
            <p:cNvPr id="3077" name="Picture 8" descr="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648" b="31427"/>
            <a:stretch>
              <a:fillRect/>
            </a:stretch>
          </p:blipFill>
          <p:spPr bwMode="auto">
            <a:xfrm>
              <a:off x="0" y="0"/>
              <a:ext cx="624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9" descr="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648" b="47562"/>
            <a:stretch>
              <a:fillRect/>
            </a:stretch>
          </p:blipFill>
          <p:spPr bwMode="auto">
            <a:xfrm>
              <a:off x="0" y="2448"/>
              <a:ext cx="624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0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oup 7"/>
          <p:cNvGrpSpPr>
            <a:grpSpLocks/>
          </p:cNvGrpSpPr>
          <p:nvPr/>
        </p:nvGrpSpPr>
        <p:grpSpPr bwMode="auto">
          <a:xfrm>
            <a:off x="0" y="0"/>
            <a:ext cx="990600" cy="6858000"/>
            <a:chOff x="0" y="0"/>
            <a:chExt cx="624" cy="4320"/>
          </a:xfrm>
        </p:grpSpPr>
        <p:pic>
          <p:nvPicPr>
            <p:cNvPr id="3077" name="Picture 8" descr="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648" b="31427"/>
            <a:stretch>
              <a:fillRect/>
            </a:stretch>
          </p:blipFill>
          <p:spPr bwMode="auto">
            <a:xfrm>
              <a:off x="0" y="0"/>
              <a:ext cx="624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9" descr="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648" b="47562"/>
            <a:stretch>
              <a:fillRect/>
            </a:stretch>
          </p:blipFill>
          <p:spPr bwMode="auto">
            <a:xfrm>
              <a:off x="0" y="2448"/>
              <a:ext cx="624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381000"/>
            <a:ext cx="9844468" cy="61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0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oup 7"/>
          <p:cNvGrpSpPr>
            <a:grpSpLocks/>
          </p:cNvGrpSpPr>
          <p:nvPr/>
        </p:nvGrpSpPr>
        <p:grpSpPr bwMode="auto">
          <a:xfrm>
            <a:off x="0" y="0"/>
            <a:ext cx="990600" cy="6858000"/>
            <a:chOff x="0" y="0"/>
            <a:chExt cx="624" cy="4320"/>
          </a:xfrm>
        </p:grpSpPr>
        <p:pic>
          <p:nvPicPr>
            <p:cNvPr id="3077" name="Picture 8" descr="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648" b="31427"/>
            <a:stretch>
              <a:fillRect/>
            </a:stretch>
          </p:blipFill>
          <p:spPr bwMode="auto">
            <a:xfrm>
              <a:off x="0" y="0"/>
              <a:ext cx="624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9" descr="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648" b="47562"/>
            <a:stretch>
              <a:fillRect/>
            </a:stretch>
          </p:blipFill>
          <p:spPr bwMode="auto">
            <a:xfrm>
              <a:off x="0" y="2448"/>
              <a:ext cx="624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311713" cy="598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3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oup 7"/>
          <p:cNvGrpSpPr>
            <a:grpSpLocks/>
          </p:cNvGrpSpPr>
          <p:nvPr/>
        </p:nvGrpSpPr>
        <p:grpSpPr bwMode="auto">
          <a:xfrm>
            <a:off x="0" y="0"/>
            <a:ext cx="990600" cy="6858000"/>
            <a:chOff x="0" y="0"/>
            <a:chExt cx="624" cy="4320"/>
          </a:xfrm>
        </p:grpSpPr>
        <p:pic>
          <p:nvPicPr>
            <p:cNvPr id="3077" name="Picture 8" descr="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648" b="31427"/>
            <a:stretch>
              <a:fillRect/>
            </a:stretch>
          </p:blipFill>
          <p:spPr bwMode="auto">
            <a:xfrm>
              <a:off x="0" y="0"/>
              <a:ext cx="624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9" descr="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648" b="47562"/>
            <a:stretch>
              <a:fillRect/>
            </a:stretch>
          </p:blipFill>
          <p:spPr bwMode="auto">
            <a:xfrm>
              <a:off x="0" y="2448"/>
              <a:ext cx="624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717" y="152400"/>
            <a:ext cx="10064689" cy="67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0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20</Words>
  <Application>Microsoft Office PowerPoint</Application>
  <PresentationFormat>Экран (4:3)</PresentationFormat>
  <Paragraphs>8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33</cp:revision>
  <cp:lastPrinted>1601-01-01T00:00:00Z</cp:lastPrinted>
  <dcterms:created xsi:type="dcterms:W3CDTF">1601-01-01T00:00:00Z</dcterms:created>
  <dcterms:modified xsi:type="dcterms:W3CDTF">2017-11-12T15:45:54Z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