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2" r:id="rId2"/>
  </p:sldMasterIdLst>
  <p:notesMasterIdLst>
    <p:notesMasterId r:id="rId9"/>
  </p:notesMasterIdLst>
  <p:handoutMasterIdLst>
    <p:handoutMasterId r:id="rId10"/>
  </p:handoutMasterIdLst>
  <p:sldIdLst>
    <p:sldId id="336" r:id="rId3"/>
    <p:sldId id="338" r:id="rId4"/>
    <p:sldId id="334" r:id="rId5"/>
    <p:sldId id="310" r:id="rId6"/>
    <p:sldId id="342" r:id="rId7"/>
    <p:sldId id="34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F0EAF9"/>
    <a:srgbClr val="C9B5E8"/>
    <a:srgbClr val="F2DEEE"/>
    <a:srgbClr val="EED6E9"/>
    <a:srgbClr val="EBCDE5"/>
    <a:srgbClr val="E2B8D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>
        <p:scale>
          <a:sx n="58" d="100"/>
          <a:sy n="58" d="100"/>
        </p:scale>
        <p:origin x="-163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14667B-F359-4CB9-A980-6B0D585D4D2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BBDB46-2197-4CC0-ABA1-0B1758F54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307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8CFBB6-D2E6-4E6B-8329-D181602CF493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D570ED-E7D3-4461-99C8-BB3622C75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409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4" descr="http://image2you.ru/allimages/_img_33058_dfbf4_1386552856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325601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75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8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2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4" descr="http://image2you.ru/allimages/_img_33058_dfbf4_1386552856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325601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76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68232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26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536" y="1"/>
            <a:ext cx="9396536" cy="2724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84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2" descr="http://image2you.ru/allimages/_img_33058_ece1c_1386552821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639388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86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459625-E45F-4EF5-89EB-6D5B78862C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III Всероссийский интернет - конкурс "Детский проект" http://www.o-denstve.ru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5616F-9750-4859-BE3D-7CBB7DAF5B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3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4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2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368232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89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2" descr="http://image2you.ru/allimages/_img_33058_ece1c_1386552821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639388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13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37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www.hqoboi.com/img/other/novogodnyaya-hq-fotografiya-08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2" descr="http://image2you.ru/allimages/_img_33058_fc10d_1386552792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536" y="1"/>
            <a:ext cx="9396536" cy="2724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4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CCFD7F-02A5-4FDF-95A5-3B7D5C39A6F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7525B2-48E2-466A-89C9-109ABF90753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44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пластилином и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стеками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2132856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b="1" dirty="0" smtClean="0">
                <a:latin typeface="Arial Narrow" pitchFamily="34" charset="0"/>
                <a:cs typeface="Times New Roman" pitchFamily="18" charset="0"/>
              </a:rPr>
              <a:t>Работать на картоне или подкладке, чтобы стол был чистым; пластилин не бросать, не ронять на пол; грязными руками друг друга не трогать; после работы вымыть руки.</a:t>
            </a:r>
            <a:endParaRPr lang="ru-RU" sz="3600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Arial Narrow" pitchFamily="34" charset="0"/>
                <a:cs typeface="Times New Roman" pitchFamily="18" charset="0"/>
              </a:rPr>
              <a:t>Стеки относятся к рабочим инструментам, с ними нельзя играть. Почему? (нельзя размахивать, тыкать, в рот брать и т.д.).</a:t>
            </a:r>
            <a:endParaRPr lang="ru-RU" sz="3600" dirty="0" smtClean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выполнения аппликации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13285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Готовим пластилин к работе.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Начинаем наносить пластилин мазками на всю елочку.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Добавляем дополнительные цвета, выводим контуры.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Украшаем ёлочку</a:t>
            </a:r>
            <a:r>
              <a:rPr lang="ru-RU" sz="40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13608" y="8519"/>
            <a:ext cx="4680520" cy="21462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Варианты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украшения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елочки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51918"/>
            <a:ext cx="2808312" cy="4166637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72254"/>
            <a:ext cx="4525963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93" y="2551918"/>
            <a:ext cx="2948567" cy="39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89424" y="5517232"/>
            <a:ext cx="8284624" cy="90011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endParaRPr lang="ru-RU" b="1" cap="all" dirty="0" smtClean="0"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16" dir="5400000" sy="-100000" algn="bl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cap="all" dirty="0" smtClean="0">
                <a:solidFill>
                  <a:srgbClr val="002060"/>
                </a:solidFill>
                <a:effectLst>
                  <a:reflection blurRad="12700" stA="28000" endPos="45000" dist="1016" dir="5400000" sy="-100000" algn="bl"/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cap="all" dirty="0">
                <a:solidFill>
                  <a:srgbClr val="002060"/>
                </a:solidFill>
                <a:effectLst>
                  <a:reflection blurRad="12700" stA="28000" endPos="45000" dist="1016" dir="5400000" sy="-100000" algn="bl"/>
                </a:effectLst>
                <a:latin typeface="Times New Roman" pitchFamily="18" charset="0"/>
                <a:cs typeface="Times New Roman" pitchFamily="18" charset="0"/>
              </a:rPr>
              <a:t>бы не замечательное дерево ёлка , то Новый год был бы не таким волшебным,  красочным и весёлым.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16056" y="2007946"/>
            <a:ext cx="8319295" cy="8717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491880" y="116632"/>
            <a:ext cx="3024336" cy="9615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84213" y="2276475"/>
            <a:ext cx="71437" cy="460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05176"/>
            <a:ext cx="8961724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just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        </a:t>
            </a:r>
            <a:r>
              <a:rPr lang="ru-RU" sz="2000" b="1" cap="all" dirty="0">
                <a:solidFill>
                  <a:srgbClr val="002060"/>
                </a:solidFill>
                <a:effectLst>
                  <a:reflection blurRad="12700" stA="28000" endPos="45000" dist="1016" dir="5400000" sy="-100000" algn="bl"/>
                </a:effectLst>
                <a:latin typeface="Times New Roman" pitchFamily="18" charset="0"/>
                <a:cs typeface="Times New Roman" pitchFamily="18" charset="0"/>
              </a:rPr>
              <a:t>Впервые начали украшать елку в Германии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2088" y="2879682"/>
            <a:ext cx="8319295" cy="8717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1700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ПЕТР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ИЗДАЛ УКАЗ «О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праздновании  Нового года»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21214" y="1109464"/>
            <a:ext cx="8319295" cy="89848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ЕЛКА СИМВОЛИЗИРУЕТ ЖИЗНЬ, ВЕЧНОСТЬ, КРАСОТУ, БЕССМЕРТИЕ.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89424" y="4623390"/>
            <a:ext cx="8284624" cy="8717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cap="all" dirty="0">
                <a:solidFill>
                  <a:srgbClr val="002060"/>
                </a:solidFill>
                <a:effectLst>
                  <a:reflection blurRad="12700" stA="28000" endPos="45000" dist="1016" dir="5400000" sy="-100000" algn="bl"/>
                </a:effectLst>
                <a:latin typeface="Times New Roman" pitchFamily="18" charset="0"/>
                <a:cs typeface="Times New Roman" pitchFamily="18" charset="0"/>
              </a:rPr>
              <a:t>Елку можно сделать своими руками или поставить искусственную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88106" y="3751418"/>
            <a:ext cx="8357991" cy="8717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РАЗНЫХ СТРАНАХ УКРАШАЮТ РАЗНЫЕ ДЕРЕВЬЯ НА  НОВЫЙ ГОД.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1325" y="565767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Рефлексия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4" name="Picture 6" descr="C:\Users\ГАЛИНА\Desktop\7204893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907803" cy="49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Segoe"/>
            </a:endParaRPr>
          </a:p>
        </p:txBody>
      </p:sp>
      <p:pic>
        <p:nvPicPr>
          <p:cNvPr id="20484" name="Picture 2" descr="D:\ДДТ 2010-2012. экология\фото С Новым годом\Ивин 2012\DSC_0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684213" y="5661025"/>
            <a:ext cx="7945437" cy="136842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073775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Спасибо за работу! 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7" name="Picture 6" descr="C:\Users\ГАЛИНА\Desktop\7204893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88840"/>
            <a:ext cx="4084935" cy="40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148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 Правила работы  с пластилином и стеками</vt:lpstr>
      <vt:lpstr>Этапы выполнения аппликации</vt:lpstr>
      <vt:lpstr>Варианты  украшения  елочки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user</dc:creator>
  <dc:description>Корпорация Майкрософт</dc:description>
  <cp:lastModifiedBy>ГАЛИНА</cp:lastModifiedBy>
  <cp:revision>84</cp:revision>
  <cp:lastPrinted>2014-01-14T15:30:02Z</cp:lastPrinted>
  <dcterms:created xsi:type="dcterms:W3CDTF">2013-01-30T17:02:00Z</dcterms:created>
  <dcterms:modified xsi:type="dcterms:W3CDTF">2014-11-08T18:49:51Z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TC103899599990</vt:lpwstr>
  </property>
</Properties>
</file>