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95" r:id="rId3"/>
    <p:sldId id="292" r:id="rId4"/>
    <p:sldId id="298" r:id="rId5"/>
    <p:sldId id="300" r:id="rId6"/>
    <p:sldId id="299" r:id="rId7"/>
  </p:sldIdLst>
  <p:sldSz cx="9144000" cy="6858000" type="screen4x3"/>
  <p:notesSz cx="6858000" cy="9144000"/>
  <p:custShowLst>
    <p:custShow name="Произвольный показ 1" id="0">
      <p:sldLst/>
    </p:custShow>
  </p:custShowLst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6" autoAdjust="0"/>
    <p:restoredTop sz="94660"/>
  </p:normalViewPr>
  <p:slideViewPr>
    <p:cSldViewPr>
      <p:cViewPr varScale="1">
        <p:scale>
          <a:sx n="107" d="100"/>
          <a:sy n="107" d="100"/>
        </p:scale>
        <p:origin x="-2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EB7D9-3093-4AC4-AF60-67858F774FE4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A9E48-E4C4-4E2E-BC98-E35CAF717E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840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148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792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994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224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362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872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152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39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1261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9662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094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832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_________Microsoft_Word2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3.emf"/><Relationship Id="rId5" Type="http://schemas.openxmlformats.org/officeDocument/2006/relationships/image" Target="../media/image1.emf"/><Relationship Id="rId10" Type="http://schemas.openxmlformats.org/officeDocument/2006/relationships/package" Target="../embeddings/_________Microsoft_Word3.docx"/><Relationship Id="rId4" Type="http://schemas.openxmlformats.org/officeDocument/2006/relationships/package" Target="../embeddings/_________Microsoft_Word1.docx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3096344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00B050"/>
                </a:solidFill>
                <a:latin typeface="Segoe Script" pitchFamily="34" charset="0"/>
              </a:rPr>
              <a:t>Я выбираю…</a:t>
            </a:r>
            <a:endParaRPr lang="ru-RU" sz="8000" dirty="0">
              <a:solidFill>
                <a:srgbClr val="00B050"/>
              </a:solidFill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51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632794"/>
              </p:ext>
            </p:extLst>
          </p:nvPr>
        </p:nvGraphicFramePr>
        <p:xfrm>
          <a:off x="152400" y="381000"/>
          <a:ext cx="6351588" cy="590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Документ" r:id="rId4" imgW="6352057" imgH="5903681" progId="Word.Document.12">
                  <p:embed/>
                </p:oleObj>
              </mc:Choice>
              <mc:Fallback>
                <p:oleObj name="Документ" r:id="rId4" imgW="6352057" imgH="590368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" y="381000"/>
                        <a:ext cx="6351588" cy="5903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9392"/>
              </p:ext>
            </p:extLst>
          </p:nvPr>
        </p:nvGraphicFramePr>
        <p:xfrm>
          <a:off x="3124200" y="381000"/>
          <a:ext cx="6351588" cy="590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Документ" r:id="rId7" imgW="6352057" imgH="5903681" progId="Word.Document.12">
                  <p:embed/>
                </p:oleObj>
              </mc:Choice>
              <mc:Fallback>
                <p:oleObj name="Документ" r:id="rId7" imgW="6352057" imgH="590368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24200" y="381000"/>
                        <a:ext cx="6351588" cy="5903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348135"/>
              </p:ext>
            </p:extLst>
          </p:nvPr>
        </p:nvGraphicFramePr>
        <p:xfrm>
          <a:off x="6019800" y="381000"/>
          <a:ext cx="6088856" cy="5840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Документ" r:id="rId10" imgW="6082484" imgH="5834451" progId="Word.Document.12">
                  <p:embed/>
                </p:oleObj>
              </mc:Choice>
              <mc:Fallback>
                <p:oleObj name="Документ" r:id="rId10" imgW="6082484" imgH="583445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019800" y="381000"/>
                        <a:ext cx="6088856" cy="58409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892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91" y="838200"/>
            <a:ext cx="8906884" cy="539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633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/>
          <a:srcRect l="8265" t="9371" r="9628" b="10776"/>
          <a:stretch/>
        </p:blipFill>
        <p:spPr bwMode="auto">
          <a:xfrm>
            <a:off x="152400" y="115463"/>
            <a:ext cx="8728484" cy="6366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5562600" y="3886200"/>
            <a:ext cx="1522520" cy="2362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936418" y="1394348"/>
            <a:ext cx="1887501" cy="238550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899821" y="3680249"/>
            <a:ext cx="1598720" cy="2438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90600" y="397914"/>
            <a:ext cx="1675660" cy="2362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886940" y="115463"/>
            <a:ext cx="1522520" cy="164821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29396" y="1786984"/>
            <a:ext cx="1296140" cy="164875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723659" y="1780242"/>
            <a:ext cx="907001" cy="164875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640278" y="1804521"/>
            <a:ext cx="1296140" cy="164875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816658" y="1786984"/>
            <a:ext cx="907001" cy="164875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7" name="Равнобедренный треугольник 26"/>
          <p:cNvSpPr/>
          <p:nvPr/>
        </p:nvSpPr>
        <p:spPr>
          <a:xfrm flipV="1">
            <a:off x="3019887" y="3453279"/>
            <a:ext cx="3343183" cy="993292"/>
          </a:xfrm>
          <a:prstGeom prst="triangle">
            <a:avLst>
              <a:gd name="adj" fmla="val 49701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86940" y="1676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7758" y="2333347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2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52068" y="23622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1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364891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3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6781" y="56732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7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10670" y="566640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8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57108" y="233334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4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13705" y="139434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6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13165" y="2369228"/>
            <a:ext cx="19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5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7660" y="2333347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9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53352" y="3779852"/>
            <a:ext cx="540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10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21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22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solidFill>
                  <a:srgbClr val="00B050"/>
                </a:solidFill>
                <a:latin typeface="Garamond" pitchFamily="18" charset="0"/>
                <a:ea typeface="BatangChe" pitchFamily="49" charset="-127"/>
              </a:rPr>
              <a:t>П</a:t>
            </a:r>
            <a:r>
              <a:rPr lang="ru-RU" i="1" dirty="0" smtClean="0">
                <a:solidFill>
                  <a:srgbClr val="00B050"/>
                </a:solidFill>
                <a:latin typeface="Garamond" pitchFamily="18" charset="0"/>
                <a:ea typeface="BatangChe" pitchFamily="49" charset="-127"/>
              </a:rPr>
              <a:t>ожелание</a:t>
            </a:r>
            <a:endParaRPr lang="ru-RU" i="1" dirty="0">
              <a:solidFill>
                <a:srgbClr val="00B050"/>
              </a:solidFill>
              <a:latin typeface="Garamond" pitchFamily="18" charset="0"/>
              <a:ea typeface="BatangChe" pitchFamily="49" charset="-127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4400" i="1" dirty="0" smtClean="0">
                <a:solidFill>
                  <a:srgbClr val="00B050"/>
                </a:solidFill>
                <a:latin typeface="Garamond" pitchFamily="18" charset="0"/>
                <a:ea typeface="Batang" pitchFamily="18" charset="-127"/>
              </a:rPr>
              <a:t>Пусть в вашей жизни будет как можно меньше ситуаций, требующих сложного выбора и как можно больше сил для преодоления трудностей.</a:t>
            </a:r>
            <a:endParaRPr lang="ru-RU" sz="4400" i="1" dirty="0">
              <a:solidFill>
                <a:srgbClr val="00B050"/>
              </a:solidFill>
              <a:latin typeface="Garamond" pitchFamily="18" charset="0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6450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198</TotalTime>
  <Words>36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8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  <vt:variant>
        <vt:lpstr>Произвольные показы</vt:lpstr>
      </vt:variant>
      <vt:variant>
        <vt:i4>1</vt:i4>
      </vt:variant>
    </vt:vector>
  </HeadingPairs>
  <TitlesOfParts>
    <vt:vector size="9" baseType="lpstr">
      <vt:lpstr>Воздушный поток</vt:lpstr>
      <vt:lpstr>Office Theme</vt:lpstr>
      <vt:lpstr>Документ</vt:lpstr>
      <vt:lpstr>Я выбираю…</vt:lpstr>
      <vt:lpstr>Презентация PowerPoint</vt:lpstr>
      <vt:lpstr>Презентация PowerPoint</vt:lpstr>
      <vt:lpstr>Презентация PowerPoint</vt:lpstr>
      <vt:lpstr>Пожелание</vt:lpstr>
      <vt:lpstr>Произвольный показ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школа</cp:lastModifiedBy>
  <cp:revision>55</cp:revision>
  <dcterms:created xsi:type="dcterms:W3CDTF">2014-05-22T13:15:29Z</dcterms:created>
  <dcterms:modified xsi:type="dcterms:W3CDTF">2014-05-23T09:23:33Z</dcterms:modified>
</cp:coreProperties>
</file>