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3" r:id="rId3"/>
    <p:sldId id="260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5E5D-EAA5-43F4-8106-5C9552D6B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8009D7-2837-44B8-B382-322ACA5701F5}" type="datetimeFigureOut">
              <a:rPr lang="ru-RU" smtClean="0"/>
              <a:pPr/>
              <a:t>22.12.2009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5435EA-886E-4831-9FA2-986869B96A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71490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Different Landscapes-	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		               Different 	 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                    Countries</a:t>
            </a:r>
          </a:p>
          <a:p>
            <a:pPr algn="ctr">
              <a:lnSpc>
                <a:spcPct val="110000"/>
              </a:lnSpc>
              <a:buNone/>
            </a:pP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What do you know about Britain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500042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Столица Уэльса – Кардифф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(Cardiff)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3071834" cy="229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14488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286124"/>
            <a:ext cx="2381255" cy="33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71435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Столица Северной Ирландии (Ольстера) – Белфаст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(Belfast)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14554"/>
            <a:ext cx="2714644" cy="20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357694"/>
            <a:ext cx="3286148" cy="22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8572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Выполните тест и оцените себя: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357299"/>
            <a:ext cx="4495800" cy="4214842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1. </a:t>
            </a:r>
            <a:r>
              <a:rPr lang="en-US" sz="3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official name of the country is</a:t>
            </a:r>
            <a:endParaRPr lang="ru-RU" sz="33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a) The UK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b)The England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c)The Great Britain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2. </a:t>
            </a:r>
            <a:r>
              <a:rPr lang="en-US" sz="3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UK is made up of</a:t>
            </a:r>
            <a:endParaRPr lang="ru-RU" sz="33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)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5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countries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b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)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4 countries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c)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3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countries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3</a:t>
            </a:r>
            <a:r>
              <a:rPr lang="en-US" sz="3300" b="1" dirty="0" smtClean="0">
                <a:ea typeface="Times New Roman" pitchFamily="18" charset="0"/>
              </a:rPr>
              <a:t>. </a:t>
            </a:r>
            <a:r>
              <a:rPr lang="en-US" sz="3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capital of the UK is</a:t>
            </a:r>
            <a:endParaRPr lang="ru-RU" sz="33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Cardiff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857752" y="1357298"/>
            <a:ext cx="4071966" cy="4143404"/>
          </a:xfrm>
        </p:spPr>
        <p:txBody>
          <a:bodyPr>
            <a:normAutofit fontScale="850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a typeface="Times New Roman" pitchFamily="18" charset="0"/>
              </a:rPr>
              <a:t>b)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Edinburgh</a:t>
            </a:r>
            <a:endParaRPr lang="en-US" sz="3300" b="1" dirty="0" smtClean="0">
              <a:ea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c) London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4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 </a:t>
            </a:r>
            <a:r>
              <a:rPr lang="en-US" sz="3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official language of the UK is</a:t>
            </a:r>
            <a:endParaRPr lang="ru-RU" sz="33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a)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English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b)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Welsh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c)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Irish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5. </a:t>
            </a:r>
            <a:r>
              <a:rPr lang="en-US" sz="3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head of the UK is</a:t>
            </a:r>
            <a:endParaRPr lang="ru-RU" sz="33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a) The Prime Minister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b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) The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Monarch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c)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President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35782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You score                 5     4     3     2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Your mark               5     4     3     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857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Правильные ответы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857356" y="1357298"/>
            <a:ext cx="5572164" cy="414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1-а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2-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</a:t>
            </a: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3-c</a:t>
            </a: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4-a</a:t>
            </a: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5-b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357826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You score                 5     4     3     2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Your mark               5     4     3     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787108" y="5857098"/>
            <a:ext cx="71438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358215" y="5857495"/>
            <a:ext cx="714380" cy="7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001157" y="5857495"/>
            <a:ext cx="714380" cy="7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85918" y="5857892"/>
            <a:ext cx="500066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5007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«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The UK</a:t>
            </a:r>
            <a:r>
              <a:rPr lang="en-US" sz="4400" b="1" i="1" dirty="0" smtClean="0">
                <a:solidFill>
                  <a:schemeClr val="tx1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sz="3600" b="1" i="1" u="sng" dirty="0" smtClean="0">
                <a:solidFill>
                  <a:schemeClr val="tx1"/>
                </a:solidFill>
                <a:latin typeface="Constantia" pitchFamily="18" charset="0"/>
              </a:rPr>
              <a:t>The plan</a:t>
            </a:r>
            <a:r>
              <a:rPr lang="en-US" sz="3600" b="1" i="1" dirty="0" smtClean="0">
                <a:solidFill>
                  <a:schemeClr val="tx1"/>
                </a:solidFill>
                <a:latin typeface="Constantia" pitchFamily="18" charset="0"/>
              </a:rPr>
              <a:t>:</a:t>
            </a:r>
            <a:endParaRPr lang="ru-RU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38912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/>
              <a:t> </a:t>
            </a:r>
            <a:r>
              <a:rPr lang="en-US" b="1" i="1" dirty="0" smtClean="0"/>
              <a:t>1)	</a:t>
            </a:r>
            <a:r>
              <a:rPr lang="en-US" sz="3200" b="1" i="1" dirty="0" smtClean="0"/>
              <a:t>The official name of the country.</a:t>
            </a:r>
            <a:endParaRPr lang="ru-RU" sz="3200" dirty="0" smtClean="0"/>
          </a:p>
          <a:p>
            <a:pPr>
              <a:buNone/>
            </a:pPr>
            <a:r>
              <a:rPr lang="en-US" sz="3200" b="1" i="1" dirty="0" smtClean="0"/>
              <a:t>2)	Countries.</a:t>
            </a:r>
            <a:endParaRPr lang="ru-RU" sz="3200" dirty="0" smtClean="0"/>
          </a:p>
          <a:p>
            <a:pPr>
              <a:buNone/>
            </a:pPr>
            <a:r>
              <a:rPr lang="en-US" sz="3200" b="1" i="1" dirty="0" smtClean="0"/>
              <a:t>3)	Capitals.</a:t>
            </a:r>
            <a:endParaRPr lang="ru-RU" sz="3200" dirty="0" smtClean="0"/>
          </a:p>
          <a:p>
            <a:pPr>
              <a:buNone/>
            </a:pPr>
            <a:r>
              <a:rPr lang="en-US" sz="3200" b="1" i="1" dirty="0" smtClean="0"/>
              <a:t>4)      Flag of </a:t>
            </a:r>
            <a:r>
              <a:rPr lang="en-US" sz="3200" b="1" i="1" smtClean="0"/>
              <a:t>the UK.</a:t>
            </a:r>
            <a:endParaRPr lang="ru-RU" sz="3200" dirty="0" smtClean="0"/>
          </a:p>
          <a:p>
            <a:pPr>
              <a:buNone/>
            </a:pPr>
            <a:r>
              <a:rPr lang="en-US" sz="3200" b="1" i="1" dirty="0" smtClean="0"/>
              <a:t>5)      The population of the country.</a:t>
            </a:r>
            <a:endParaRPr lang="ru-RU" sz="3200" dirty="0" smtClean="0"/>
          </a:p>
          <a:p>
            <a:pPr>
              <a:buNone/>
            </a:pPr>
            <a:r>
              <a:rPr lang="en-US" sz="3200" b="1" i="1" dirty="0" smtClean="0"/>
              <a:t>6)	Languages.</a:t>
            </a:r>
            <a:endParaRPr lang="ru-RU" sz="3200" dirty="0" smtClean="0"/>
          </a:p>
          <a:p>
            <a:pPr>
              <a:buNone/>
            </a:pPr>
            <a:r>
              <a:rPr lang="en-US" sz="3200" b="1" i="1" dirty="0" smtClean="0"/>
              <a:t>7)	Sights of the country. 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857232"/>
            <a:ext cx="850112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Закончите предложения: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United Kingdom is situated…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UK includes 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capital of the country is…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 population  of the UK is…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British nation consists of the…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climate of Great Britain is…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main river is…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famous universities are…</a:t>
            </a:r>
            <a:endParaRPr lang="ru-RU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The head of the Government is…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785794"/>
            <a:ext cx="6858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0" dirty="0" smtClean="0">
                <a:solidFill>
                  <a:schemeClr val="bg1"/>
                </a:solidFill>
                <a:latin typeface="Wide Latin" pitchFamily="18" charset="0"/>
              </a:rPr>
              <a:t>British flag</a:t>
            </a:r>
            <a:endParaRPr lang="ru-RU" sz="4000" b="0" dirty="0" smtClean="0">
              <a:solidFill>
                <a:schemeClr val="bg1"/>
              </a:solidFill>
              <a:latin typeface="Wide Lati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08" y="4648200"/>
            <a:ext cx="4429156" cy="91440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>
                <a:solidFill>
                  <a:srgbClr val="FF0000"/>
                </a:solidFill>
                <a:latin typeface="Showcard Gothic" pitchFamily="82" charset="0"/>
              </a:rPr>
              <a:t>UNION</a:t>
            </a:r>
            <a:r>
              <a:rPr lang="en-US" sz="4400" dirty="0" smtClean="0">
                <a:latin typeface="Showcard Gothic" pitchFamily="8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Showcard Gothic" pitchFamily="82" charset="0"/>
              </a:rPr>
              <a:t>JACK</a:t>
            </a:r>
            <a:endParaRPr lang="ru-RU" sz="4400" dirty="0" smtClean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3076" name="Picture 4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62200"/>
            <a:ext cx="366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  <a:latin typeface="Wide Latin" pitchFamily="18" charset="0"/>
              </a:rPr>
              <a:t>English Flag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  </a:t>
            </a:r>
            <a:r>
              <a:rPr lang="en-US" sz="4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red cross on white of St. George of England</a:t>
            </a:r>
            <a:endParaRPr lang="ru-RU" sz="4400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f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2286000"/>
            <a:ext cx="3810000" cy="2289175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build="p" autoUpdateAnimBg="0" advAuto="6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Scottish Flag</a:t>
            </a:r>
            <a:endParaRPr lang="ru-RU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   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white “X” on blue of St Andrew for Scotland</a:t>
            </a:r>
            <a:endParaRPr lang="ru-RU" sz="44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f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743200"/>
            <a:ext cx="3810000" cy="2300288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build="p" autoUpdateAnimBg="0" advAuto="3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Irish Flag</a:t>
            </a:r>
            <a:endParaRPr 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990600" y="2819400"/>
            <a:ext cx="3352800" cy="1905000"/>
          </a:xfrm>
        </p:spPr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  </a:t>
            </a:r>
            <a:r>
              <a:rPr lang="en-US" sz="4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red “X” on white of St. Patrick for Ireland</a:t>
            </a:r>
            <a:endParaRPr lang="ru-RU" sz="4400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990600" y="2819400"/>
            <a:ext cx="3352800" cy="1905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990600" y="2819400"/>
            <a:ext cx="3352800" cy="1905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 flipH="1">
            <a:off x="990600" y="2819400"/>
            <a:ext cx="3276600" cy="1905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714356"/>
            <a:ext cx="93583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Finally when we put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itchFamily="18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one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Flag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another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we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will have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Union Jack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”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857760"/>
            <a:ext cx="366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43248"/>
            <a:ext cx="25717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f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00372"/>
            <a:ext cx="25908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00430" y="3071810"/>
            <a:ext cx="25146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3500430" y="3071810"/>
            <a:ext cx="2514600" cy="1524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500430" y="3071810"/>
            <a:ext cx="2514600" cy="1524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8" grpId="0" animBg="1"/>
      <p:bldP spid="8199" grpId="0" animBg="1"/>
      <p:bldP spid="8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57148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Столица всей страны и Англии – Лондон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(London)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405198" cy="227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86256"/>
            <a:ext cx="3571900" cy="23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928802"/>
            <a:ext cx="2143140" cy="228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857232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Столица Шотландии – Эдинбург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(Edinburgh)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3143272" cy="20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14554"/>
            <a:ext cx="3239114" cy="208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429132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294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 </vt:lpstr>
      <vt:lpstr>Слайд 2</vt:lpstr>
      <vt:lpstr>British flag</vt:lpstr>
      <vt:lpstr>English Flag</vt:lpstr>
      <vt:lpstr>Scottish Flag</vt:lpstr>
      <vt:lpstr>Irish Flag</vt:lpstr>
      <vt:lpstr>Слайд 7</vt:lpstr>
      <vt:lpstr>Слайд 8</vt:lpstr>
      <vt:lpstr>Слайд 9</vt:lpstr>
      <vt:lpstr>Слайд 10</vt:lpstr>
      <vt:lpstr>Слайд 11</vt:lpstr>
      <vt:lpstr>Выполните тест и оцените себя:</vt:lpstr>
      <vt:lpstr>Правильные ответы:</vt:lpstr>
      <vt:lpstr>                «The UK» The plan: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«About Great Britain» The plan: </dc:title>
  <dc:creator>Admin</dc:creator>
  <cp:lastModifiedBy>Админ</cp:lastModifiedBy>
  <cp:revision>33</cp:revision>
  <dcterms:created xsi:type="dcterms:W3CDTF">2009-12-16T15:38:48Z</dcterms:created>
  <dcterms:modified xsi:type="dcterms:W3CDTF">2009-12-22T06:52:16Z</dcterms:modified>
</cp:coreProperties>
</file>