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56" r:id="rId3"/>
    <p:sldId id="258" r:id="rId4"/>
    <p:sldId id="267" r:id="rId5"/>
    <p:sldId id="262" r:id="rId6"/>
    <p:sldId id="274" r:id="rId7"/>
    <p:sldId id="261" r:id="rId8"/>
    <p:sldId id="273" r:id="rId9"/>
    <p:sldId id="268" r:id="rId10"/>
    <p:sldId id="276" r:id="rId11"/>
    <p:sldId id="269" r:id="rId12"/>
    <p:sldId id="275" r:id="rId13"/>
    <p:sldId id="271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CCFF"/>
    <a:srgbClr val="0033CC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54" d="100"/>
          <a:sy n="54" d="100"/>
        </p:scale>
        <p:origin x="-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1AED1C4-9885-4F8E-B430-E13FA563D6F5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6C9C16B-E2F2-4887-848F-93C4335363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4A7CA-EADD-4060-9A72-3436FE565503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F273B-FAF2-4A2D-9485-5EEAE15314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4E6E3-7C55-420C-A5B4-4B3C08C018B7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301CA-D387-47E3-BFA8-EB8422B1E1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76D92-D402-4039-9936-AFA9EC55A9F3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0138E-5DD8-4459-B89B-9696A2DBD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F883C-0936-4889-9FD7-77457FD68110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9CE3A-073D-4FC0-B2AE-880A1FE48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DD71-3F86-4BC0-8B3D-9953A12B5C76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6AA50-77BE-4932-8544-5ACF57EC4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26657-8F24-434D-86F5-E6A04061D3C9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58FEC-76D2-469B-994F-3F66D70F7D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F66B3-70F1-45C2-880C-FD2D52D15088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2C006-F6E8-441B-8ADE-332939C40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71A1C-D526-4851-A087-6363CC889C53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2FB6F-A88E-4CD5-86A7-3DDB9062C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67773-672E-46A0-B517-0EC78C561A90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45584-60D9-423E-B2E2-7DBD9E2BC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BDFFF-E3D8-45FB-BE68-7C202FA94388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7247F-9D23-492A-A38B-9A0D2F92AF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6297F-5C99-4F0C-B5F9-27306E6648E8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ABA87-C543-4047-BF63-DFDE5B5E2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5CDEF9-C00A-4D93-A511-5AC1FC9EB664}" type="datetimeFigureOut">
              <a:rPr lang="ru-RU"/>
              <a:pPr>
                <a:defRPr/>
              </a:pPr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9B4509-0CA8-44D5-864D-910E563D4B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X:\&#1084;&#1072;&#1084;&#1072;\&#1076;&#1077;&#1090;&#1089;&#1082;&#1080;&#1077;%20&#1087;&#1077;&#1089;&#1085;&#1080;\&#1073;&#1072;&#1088;&#1073;&#1072;&#1088;&#1080;&#1082;&#1080;\&#1041;&#1072;&#1088;&#1073;&#1072;&#1088;&#1080;&#1082;&#1080;_-_&#1044;&#1088;&#1091;&#1078;&#1073;&#1072;_&#1101;&#1090;&#1086;_&#1085;&#1077;_&#1088;&#1072;&#1073;&#1086;&#1090;&#1072;_(mp3ostrov.com)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post-6773-116319099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81092">
            <a:off x="1119188" y="3395663"/>
            <a:ext cx="27352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6" descr="post-6773-116319099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40060" flipH="1">
            <a:off x="5399088" y="3387725"/>
            <a:ext cx="2979737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214438" y="357188"/>
            <a:ext cx="6929437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kern="10" dirty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Monotype Corsiva" pitchFamily="66" charset="0"/>
                <a:cs typeface="Arial"/>
              </a:rPr>
              <a:t>Электронная физкультминутка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kern="10" dirty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Monotype Corsiva" pitchFamily="66" charset="0"/>
                <a:cs typeface="Arial"/>
              </a:rPr>
              <a:t>для глаз</a:t>
            </a:r>
            <a:endParaRPr lang="ru-RU" sz="6000" b="1" kern="10" dirty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latin typeface="Monotype Corsiva" pitchFamily="66" charset="0"/>
              <a:cs typeface="Arial"/>
            </a:endParaRPr>
          </a:p>
        </p:txBody>
      </p:sp>
      <p:sp>
        <p:nvSpPr>
          <p:cNvPr id="5" name="Багетная рамка 4"/>
          <p:cNvSpPr/>
          <p:nvPr/>
        </p:nvSpPr>
        <p:spPr>
          <a:xfrm>
            <a:off x="3071813" y="6500813"/>
            <a:ext cx="3071812" cy="35718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Prezentacii.com</a:t>
            </a:r>
            <a:endParaRPr lang="ru-RU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X:\мама\Мои рисунки\глаза\e606b793004ca082c05d3e8d84ef532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313" y="2071688"/>
            <a:ext cx="3500437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214563" y="1071563"/>
            <a:ext cx="4429125" cy="40005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2291" name="Picture 2" descr="C:\мама\Мои рисунки\глаза\003.gif"/>
          <p:cNvPicPr>
            <a:picLocks noChangeAspect="1" noChangeArrowheads="1" noCrop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 flipH="1">
            <a:off x="2992438" y="1428750"/>
            <a:ext cx="3222625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X:\мама\Мои рисунки\глаза\d4af2b78ce764594e412c483ee0ae97c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38" y="1428750"/>
            <a:ext cx="3071812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/>
          <p:cNvSpPr/>
          <p:nvPr/>
        </p:nvSpPr>
        <p:spPr>
          <a:xfrm>
            <a:off x="785813" y="214313"/>
            <a:ext cx="7429500" cy="6215062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6" name="Picture 2" descr="C:\мама\Мои рисунки\глаза\161_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785926"/>
            <a:ext cx="3063258" cy="1595447"/>
          </a:xfrm>
          <a:prstGeom prst="roundRect">
            <a:avLst/>
          </a:prstGeom>
          <a:noFill/>
        </p:spPr>
      </p:pic>
      <p:pic>
        <p:nvPicPr>
          <p:cNvPr id="3" name="Picture 2" descr="C:\мама\Мои рисунки\глаза\161_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357290" y="1643050"/>
            <a:ext cx="2857520" cy="1679418"/>
          </a:xfrm>
          <a:prstGeom prst="roundRect">
            <a:avLst/>
          </a:prstGeom>
          <a:noFill/>
        </p:spPr>
      </p:pic>
    </p:spTree>
  </p:cSld>
  <p:clrMapOvr>
    <a:masterClrMapping/>
  </p:clrMapOvr>
  <p:transition advClick="0" advTm="12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магнитный диск 2"/>
          <p:cNvSpPr/>
          <p:nvPr/>
        </p:nvSpPr>
        <p:spPr>
          <a:xfrm>
            <a:off x="1214438" y="4929188"/>
            <a:ext cx="1928812" cy="1428750"/>
          </a:xfrm>
          <a:prstGeom prst="flowChartMagneticDisk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363" name="Picture 2" descr="X:\мама\Мои рисунки\люди и профессии анимации\1venu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040063"/>
            <a:ext cx="2928938" cy="281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-облако 4"/>
          <p:cNvSpPr/>
          <p:nvPr/>
        </p:nvSpPr>
        <p:spPr>
          <a:xfrm>
            <a:off x="3857625" y="714375"/>
            <a:ext cx="4929188" cy="3214688"/>
          </a:xfrm>
          <a:prstGeom prst="cloudCallout">
            <a:avLst>
              <a:gd name="adj1" fmla="val -59097"/>
              <a:gd name="adj2" fmla="val 35519"/>
            </a:avLst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rgbClr val="0000FF"/>
                </a:solidFill>
                <a:latin typeface="Monotype Corsiva" pitchFamily="66" charset="0"/>
              </a:rPr>
              <a:t>Берегите зрение!</a:t>
            </a:r>
            <a:endParaRPr lang="ru-RU" sz="6600" b="1" dirty="0">
              <a:solidFill>
                <a:srgbClr val="0000FF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Соединительная линия уступом 5"/>
          <p:cNvCxnSpPr/>
          <p:nvPr/>
        </p:nvCxnSpPr>
        <p:spPr>
          <a:xfrm>
            <a:off x="642910" y="642918"/>
            <a:ext cx="8143932" cy="4857784"/>
          </a:xfrm>
          <a:prstGeom prst="bentConnector3">
            <a:avLst>
              <a:gd name="adj1" fmla="val 50000"/>
            </a:avLst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Стрелка вправо 9"/>
          <p:cNvSpPr/>
          <p:nvPr/>
        </p:nvSpPr>
        <p:spPr>
          <a:xfrm>
            <a:off x="785813" y="214313"/>
            <a:ext cx="500062" cy="285750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4787106" y="570707"/>
            <a:ext cx="500063" cy="285750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857750" y="5214938"/>
            <a:ext cx="500063" cy="285750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" name="Барбарики_-_Дружба_это_не_работа_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00" y="62865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333E-6 L 0.44983 -0.003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L -0.00781 0.6590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0.39948 -4.81481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500"/>
                            </p:stCondLst>
                            <p:childTnLst>
                              <p:par>
                                <p:cTn id="5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4">
                <p:cTn id="5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571500" y="357188"/>
            <a:ext cx="928688" cy="928687"/>
          </a:xfrm>
          <a:prstGeom prst="sun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14282 C -0.00694 0.03634 0.079 -0.05024 0.18473 -0.05024 L 0.62796 -0.05024 C 0.73369 -0.05024 0.81997 0.03634 0.81997 0.14282 L 0.81997 0.58287 C 0.81997 0.68981 0.73369 0.78009 0.62796 0.78009 L 0.18473 0.78009 C 0.079 0.78009 -0.00694 0.68981 -0.00694 0.58287 Z " pathEditMode="relative" rAng="0" ptsTypes="fFfFfFff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0.04445 L 0.77361 0.0363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8837 0.03379 L 0.79636 0.7372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0"/>
                            </p:stCondLst>
                            <p:childTnLst>
                              <p:par>
                                <p:cTn id="38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53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35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636 0.73726 L -0.01475 0.7372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500"/>
                            </p:stCondLst>
                            <p:childTnLst>
                              <p:par>
                                <p:cTn id="53" presetID="53" presetClass="entr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53" presetClass="entr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500"/>
                            </p:stCondLst>
                            <p:childTnLst>
                              <p:par>
                                <p:cTn id="65" presetID="53" presetClass="entr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000"/>
                            </p:stCondLst>
                            <p:childTnLst>
                              <p:par>
                                <p:cTn id="71" presetID="64" presetClass="path" presetSubtype="0" accel="50000" decel="5000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0.7382 L -0.01476 0.04445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8000"/>
                            </p:stCondLst>
                            <p:childTnLst>
                              <p:par>
                                <p:cTn id="74" presetID="53" presetClass="entr" presetSubtype="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8500"/>
                            </p:stCondLst>
                            <p:childTnLst>
                              <p:par>
                                <p:cTn id="80" presetID="53" presetClass="entr" presetSubtype="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9000"/>
                            </p:stCondLst>
                            <p:childTnLst>
                              <p:par>
                                <p:cTn id="86" presetID="53" presetClass="entr" presetSubtype="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9500"/>
                            </p:stCondLst>
                            <p:childTnLst>
                              <p:par>
                                <p:cTn id="92" presetID="1" presetClass="exit" presetSubtype="0" fill="hold" grpId="1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9500"/>
                            </p:stCondLst>
                            <p:childTnLst>
                              <p:par>
                                <p:cTn id="95" presetID="53" presetClass="entr" presetSubtype="0" fill="hold" grpId="2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1" presetID="59" presetClass="path" presetSubtype="0" accel="50000" decel="50000" fill="hold" grpId="1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37569 C -0.00694 0.21203 0.07917 0.08634 0.18421 0.08634 C 0.29254 0.08634 0.37882 0.21203 0.37882 0.37569 C 0.37882 0.53958 0.46494 0.66551 0.57344 0.66551 C 0.67848 0.66551 0.76476 0.53958 0.76476 0.37569 " pathEditMode="relative" rAng="0" ptsTypes="fffff">
                                      <p:cBhvr>
                                        <p:cTn id="10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4" presetID="53" presetClass="entr" presetSubtype="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500"/>
                            </p:stCondLst>
                            <p:childTnLst>
                              <p:par>
                                <p:cTn id="110" presetID="53" presetClass="entr" presetSubtype="0" fill="hold" grpId="2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6" presetID="53" presetClass="entr" presetSubtype="0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6500"/>
                            </p:stCondLst>
                            <p:childTnLst>
                              <p:par>
                                <p:cTn id="122" presetID="39" presetClass="path" presetSubtype="0" accel="50000" decel="5000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35416 C -0.00694 0.46365 0.07917 0.54838 0.18421 0.54838 C 0.29237 0.54838 0.379 0.46365 0.379 0.35416 C 0.379 0.24398 0.46511 0.15972 0.57327 0.15972 C 0.6783 0.15972 0.76494 0.24398 0.76494 0.35416 " pathEditMode="relative" rAng="0" ptsTypes="fffff">
                                      <p:cBhvr>
                                        <p:cTn id="12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1500"/>
                            </p:stCondLst>
                            <p:childTnLst>
                              <p:par>
                                <p:cTn id="125" presetID="53" presetClass="entr" presetSubtype="0" fill="hold" grpId="2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1" presetID="53" presetClass="entr" presetSubtype="0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2500"/>
                            </p:stCondLst>
                            <p:childTnLst>
                              <p:par>
                                <p:cTn id="137" presetID="53" presetClass="entr" presetSubtype="0" fill="hold" grpId="2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3000"/>
                            </p:stCondLst>
                            <p:childTnLst>
                              <p:par>
                                <p:cTn id="143" presetID="6" presetClass="exit" presetSubtype="16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  <p:bldP spid="2" grpId="4" animBg="1"/>
      <p:bldP spid="2" grpId="5" animBg="1"/>
      <p:bldP spid="2" grpId="6" animBg="1"/>
      <p:bldP spid="2" grpId="7" animBg="1"/>
      <p:bldP spid="2" grpId="8" animBg="1"/>
      <p:bldP spid="2" grpId="9" animBg="1"/>
      <p:bldP spid="2" grpId="10" animBg="1"/>
      <p:bldP spid="2" grpId="11" animBg="1"/>
      <p:bldP spid="2" grpId="12" animBg="1"/>
      <p:bldP spid="2" grpId="13" animBg="1"/>
      <p:bldP spid="2" grpId="14" animBg="1"/>
      <p:bldP spid="2" grpId="15" animBg="1"/>
      <p:bldP spid="2" grpId="16" animBg="1"/>
      <p:bldP spid="2" grpId="17" animBg="1"/>
      <p:bldP spid="2" grpId="18" animBg="1"/>
      <p:bldP spid="2" grpId="19" animBg="1"/>
      <p:bldP spid="2" grpId="20" animBg="1"/>
      <p:bldP spid="2" grpId="21" animBg="1"/>
      <p:bldP spid="2" grpId="22" animBg="1"/>
      <p:bldP spid="2" grpId="23" animBg="1"/>
      <p:bldP spid="2" grpId="24" animBg="1"/>
      <p:bldP spid="2" grpId="25" animBg="1"/>
      <p:bldP spid="2" grpId="26" animBg="1"/>
      <p:bldP spid="2" grpId="27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лыбающееся лицо 5"/>
          <p:cNvSpPr/>
          <p:nvPr/>
        </p:nvSpPr>
        <p:spPr>
          <a:xfrm>
            <a:off x="1143000" y="785813"/>
            <a:ext cx="6643688" cy="5357812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123" name="Picture 3" descr="C:\мама\Мои рисунки\глаза\00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714500"/>
            <a:ext cx="2214562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3" descr="C:\мама\Мои рисунки\глаза\00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071688" y="1785938"/>
            <a:ext cx="234315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827088" y="260350"/>
            <a:ext cx="1008062" cy="936625"/>
            <a:chOff x="340" y="1253"/>
            <a:chExt cx="635" cy="590"/>
          </a:xfrm>
        </p:grpSpPr>
        <p:sp>
          <p:nvSpPr>
            <p:cNvPr id="6174" name="AutoShape 2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175" name="AutoShape 3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164388" y="3573463"/>
            <a:ext cx="1008062" cy="936625"/>
            <a:chOff x="340" y="1253"/>
            <a:chExt cx="635" cy="590"/>
          </a:xfrm>
        </p:grpSpPr>
        <p:sp>
          <p:nvSpPr>
            <p:cNvPr id="6172" name="AutoShape 4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173" name="AutoShape 4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4859338" y="3068638"/>
            <a:ext cx="1008062" cy="936625"/>
            <a:chOff x="340" y="1253"/>
            <a:chExt cx="635" cy="590"/>
          </a:xfrm>
        </p:grpSpPr>
        <p:sp>
          <p:nvSpPr>
            <p:cNvPr id="6170" name="AutoShape 49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171" name="AutoShape 50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2051050" y="2492375"/>
            <a:ext cx="1008063" cy="936625"/>
            <a:chOff x="340" y="1253"/>
            <a:chExt cx="635" cy="590"/>
          </a:xfrm>
        </p:grpSpPr>
        <p:sp>
          <p:nvSpPr>
            <p:cNvPr id="6168" name="AutoShape 52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169" name="AutoShape 53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900113" y="5445125"/>
            <a:ext cx="1008062" cy="936625"/>
            <a:chOff x="340" y="1253"/>
            <a:chExt cx="635" cy="590"/>
          </a:xfrm>
        </p:grpSpPr>
        <p:sp>
          <p:nvSpPr>
            <p:cNvPr id="6166" name="AutoShape 5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167" name="AutoShape 59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4356100" y="4941888"/>
            <a:ext cx="1008063" cy="936625"/>
            <a:chOff x="340" y="1253"/>
            <a:chExt cx="635" cy="590"/>
          </a:xfrm>
        </p:grpSpPr>
        <p:sp>
          <p:nvSpPr>
            <p:cNvPr id="6164" name="AutoShape 61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165" name="AutoShape 6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5292725" y="1341438"/>
            <a:ext cx="1008063" cy="936625"/>
            <a:chOff x="340" y="1253"/>
            <a:chExt cx="635" cy="590"/>
          </a:xfrm>
        </p:grpSpPr>
        <p:sp>
          <p:nvSpPr>
            <p:cNvPr id="6162" name="AutoShape 64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163" name="AutoShape 65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3924300" y="260350"/>
            <a:ext cx="1008063" cy="936625"/>
            <a:chOff x="340" y="1253"/>
            <a:chExt cx="635" cy="590"/>
          </a:xfrm>
        </p:grpSpPr>
        <p:sp>
          <p:nvSpPr>
            <p:cNvPr id="6160" name="AutoShape 67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161" name="AutoShape 68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0" name="Group 72"/>
          <p:cNvGrpSpPr>
            <a:grpSpLocks/>
          </p:cNvGrpSpPr>
          <p:nvPr/>
        </p:nvGrpSpPr>
        <p:grpSpPr bwMode="auto">
          <a:xfrm>
            <a:off x="7451725" y="260350"/>
            <a:ext cx="1008063" cy="936625"/>
            <a:chOff x="340" y="1253"/>
            <a:chExt cx="635" cy="590"/>
          </a:xfrm>
        </p:grpSpPr>
        <p:sp>
          <p:nvSpPr>
            <p:cNvPr id="6158" name="AutoShape 7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159" name="AutoShape 7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1" name="Group 75"/>
          <p:cNvGrpSpPr>
            <a:grpSpLocks/>
          </p:cNvGrpSpPr>
          <p:nvPr/>
        </p:nvGrpSpPr>
        <p:grpSpPr bwMode="auto">
          <a:xfrm>
            <a:off x="3924300" y="2420938"/>
            <a:ext cx="1008063" cy="936625"/>
            <a:chOff x="340" y="1253"/>
            <a:chExt cx="635" cy="590"/>
          </a:xfrm>
        </p:grpSpPr>
        <p:sp>
          <p:nvSpPr>
            <p:cNvPr id="6156" name="AutoShape 76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157" name="AutoShape 77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00"/>
                            </p:stCondLst>
                            <p:childTnLst>
                              <p:par>
                                <p:cTn id="8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500"/>
                            </p:stCondLst>
                            <p:childTnLst>
                              <p:par>
                                <p:cTn id="10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500"/>
                            </p:stCondLst>
                            <p:childTnLst>
                              <p:par>
                                <p:cTn id="10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000"/>
                            </p:stCondLst>
                            <p:childTnLst>
                              <p:par>
                                <p:cTn id="1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500"/>
                            </p:stCondLst>
                            <p:childTnLst>
                              <p:par>
                                <p:cTn id="1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000"/>
                            </p:stCondLst>
                            <p:childTnLst>
                              <p:par>
                                <p:cTn id="1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000"/>
                            </p:stCondLst>
                            <p:childTnLst>
                              <p:par>
                                <p:cTn id="1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500"/>
                            </p:stCondLst>
                            <p:childTnLst>
                              <p:par>
                                <p:cTn id="1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500"/>
                            </p:stCondLst>
                            <p:childTnLst>
                              <p:par>
                                <p:cTn id="1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8000"/>
                            </p:stCondLst>
                            <p:childTnLst>
                              <p:par>
                                <p:cTn id="1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8000"/>
                            </p:stCondLst>
                            <p:childTnLst>
                              <p:par>
                                <p:cTn id="1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8500"/>
                            </p:stCondLst>
                            <p:childTnLst>
                              <p:par>
                                <p:cTn id="1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8500"/>
                            </p:stCondLst>
                            <p:childTnLst>
                              <p:par>
                                <p:cTn id="15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9000"/>
                            </p:stCondLst>
                            <p:childTnLst>
                              <p:par>
                                <p:cTn id="1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9000"/>
                            </p:stCondLst>
                            <p:childTnLst>
                              <p:par>
                                <p:cTn id="1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9500"/>
                            </p:stCondLst>
                            <p:childTnLst>
                              <p:par>
                                <p:cTn id="173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28856 C 0.15521 -0.28856 0.2757 -0.14936 0.2757 0.02196 C 0.2757 0.19306 0.15521 0.33295 0.00764 0.33295 C -0.1401 0.33295 -0.25989 0.19306 -0.25989 0.02196 C -0.25989 -0.14936 -0.1401 -0.28856 0.00764 -0.28856 Z " pathEditMode="relative" rAng="0" ptsTypes="fffff">
                                      <p:cBhvr>
                                        <p:cTn id="17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76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28856 C 0.15434 -0.28856 0.27413 -0.14752 0.27413 0.0259 C 0.27413 0.19954 0.15434 0.34058 0.00764 0.34058 C -0.13889 0.34058 -0.25764 0.19954 -0.25764 0.0259 C -0.25764 -0.14752 -0.13889 -0.28856 0.00764 -0.28856 Z " pathEditMode="relative" rAng="0" ptsTypes="fffff">
                                      <p:cBhvr>
                                        <p:cTn id="177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4500"/>
                            </p:stCondLst>
                            <p:childTnLst>
                              <p:par>
                                <p:cTn id="179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X:\мама\Мои рисунки\глаза\b965721ec858c8ebedc42aed1a86720c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0" y="1143000"/>
            <a:ext cx="3786188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"/>
          <p:cNvSpPr>
            <a:spLocks noChangeArrowheads="1"/>
          </p:cNvSpPr>
          <p:nvPr/>
        </p:nvSpPr>
        <p:spPr bwMode="auto">
          <a:xfrm>
            <a:off x="2051050" y="692150"/>
            <a:ext cx="4824413" cy="4752975"/>
          </a:xfrm>
          <a:prstGeom prst="ellipse">
            <a:avLst/>
          </a:prstGeom>
          <a:noFill/>
          <a:ln w="57150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7000875" y="2214563"/>
            <a:ext cx="431800" cy="431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79 C -0.1625 -0.25179 -0.04722 -0.09896 -0.04722 0.08902 C -0.04722 0.277 -0.1625 0.43006 -0.30347 0.43006 C -0.44462 0.43006 -0.55903 0.277 -0.55903 0.08902 C -0.55903 -0.09896 -0.44462 -0.25179 -0.30347 -0.25179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8 -0.25179 C -0.16268 -0.25179 -0.04757 -0.09896 -0.04757 0.08902 C -0.04757 0.277 -0.16268 0.43006 -0.30348 0.43006 C -0.44479 0.43006 -0.55938 0.277 -0.55938 0.08902 C -0.55938 -0.09896 -0.44479 -0.25179 -0.30348 -0.25179 Z " pathEditMode="relative" rAng="0" ptsTypes="fffff">
                                      <p:cBhvr>
                                        <p:cTn id="9" dur="2000" spd="-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34 0.09305 L -0.57275 0.0930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85 C -0.15833 -0.25185 -0.03941 -0.10139 -0.03941 0.08403 C -0.03941 0.26921 -0.15833 0.42014 -0.30347 0.42014 C -0.44844 0.42014 -0.56649 0.26921 -0.56649 0.08403 C -0.56649 -0.10139 -0.44844 -0.25185 -0.30347 -0.25185 Z " pathEditMode="relative" rAng="0" ptsTypes="fffff">
                                      <p:cBhvr>
                                        <p:cTn id="15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85 C -0.16545 -0.25185 -0.05226 -0.09676 -0.05226 0.09421 C -0.05226 0.28518 -0.16545 0.4412 -0.30347 0.4412 C -0.44167 0.4412 -0.554 0.28518 -0.554 0.09421 C -0.554 -0.09676 -0.44167 -0.25185 -0.30347 -0.25185 Z " pathEditMode="relative" rAng="0" ptsTypes="fffff">
                                      <p:cBhvr>
                                        <p:cTn id="18" dur="2000" spd="-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8 -0.25185 C -0.16285 -0.25185 -0.04809 -0.09931 -0.04809 0.08842 C -0.04809 0.27592 -0.16285 0.42893 -0.30348 0.42893 C -0.44393 0.42893 -0.55816 0.27592 -0.55816 0.08842 C -0.55816 -0.09931 -0.44393 -0.25185 -0.30348 -0.25185 Z " pathEditMode="relative" rAng="0" ptsTypes="fffff">
                                      <p:cBhvr>
                                        <p:cTn id="21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7" grpId="1" animBg="1"/>
      <p:bldP spid="16387" grpId="2" animBg="1"/>
      <p:bldP spid="16387" grpId="3" animBg="1"/>
      <p:bldP spid="16387" grpId="4" animBg="1"/>
      <p:bldP spid="16387" grpId="5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/>
          <p:cNvSpPr/>
          <p:nvPr/>
        </p:nvSpPr>
        <p:spPr>
          <a:xfrm>
            <a:off x="1143000" y="785813"/>
            <a:ext cx="6429375" cy="5357812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219" name="Picture 3" descr="X:\мама\Мои рисунки\глаза\565816535.j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357688" y="2143125"/>
            <a:ext cx="257175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3" descr="X:\мама\Мои рисунки\глаза\565816535.j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143125"/>
            <a:ext cx="257175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71750" y="1143000"/>
            <a:ext cx="4429125" cy="40005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0243" name="Picture 2" descr="C:\мама\Мои рисунки\глаза\003.gif"/>
          <p:cNvPicPr>
            <a:picLocks noChangeAspect="1" noChangeArrowheads="1" noCrop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3000375" y="1571625"/>
            <a:ext cx="2857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8</Words>
  <Application>Microsoft Office PowerPoint</Application>
  <PresentationFormat>Экран (4:3)</PresentationFormat>
  <Paragraphs>4</Paragraphs>
  <Slides>14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Arial</vt:lpstr>
      <vt:lpstr>Monotype Corsiva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санек</dc:creator>
  <cp:lastModifiedBy>user</cp:lastModifiedBy>
  <cp:revision>37</cp:revision>
  <dcterms:created xsi:type="dcterms:W3CDTF">2010-01-03T19:42:32Z</dcterms:created>
  <dcterms:modified xsi:type="dcterms:W3CDTF">2015-11-08T21:13:45Z</dcterms:modified>
</cp:coreProperties>
</file>