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4" r:id="rId5"/>
    <p:sldId id="262" r:id="rId6"/>
    <p:sldId id="265" r:id="rId7"/>
    <p:sldId id="267" r:id="rId8"/>
    <p:sldId id="268" r:id="rId9"/>
    <p:sldId id="270" r:id="rId10"/>
    <p:sldId id="271" r:id="rId11"/>
    <p:sldId id="280" r:id="rId12"/>
    <p:sldId id="281" r:id="rId13"/>
    <p:sldId id="282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68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00EB56-CD4D-4AC9-9A23-30915ABCABD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65FF3A4-D0F1-4387-BAC6-2F062D7C4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25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9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34.jpe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2.wdp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microsoft.com/office/2007/relationships/hdphoto" Target="../media/hdphoto13.wdp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44.jpe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7.wdp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4437112"/>
            <a:ext cx="6231467" cy="122413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Городских Елена Николаевна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воспитатель</a:t>
            </a:r>
          </a:p>
          <a:p>
            <a:pPr algn="l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36004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МКДОУ «Белозерский детский сад № 2» 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Конкурс медиапрезентаций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Моя дошкольная жизнь»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Номинация «Маленькие патриоты»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800" b="1" dirty="0">
                <a:solidFill>
                  <a:srgbClr val="FF0000"/>
                </a:solidFill>
                <a:latin typeface="Century" panose="02040604050505020304" pitchFamily="18" charset="0"/>
              </a:rPr>
              <a:t>Я гражданин России! </a:t>
            </a:r>
            <a:r>
              <a:rPr lang="ru-RU" sz="5400" b="1" dirty="0">
                <a:solidFill>
                  <a:srgbClr val="FF0000"/>
                </a:solidFill>
                <a:latin typeface="Century" panose="02040604050505020304" pitchFamily="18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Century" panose="02040604050505020304" pitchFamily="18" charset="0"/>
              </a:rPr>
            </a:br>
            <a:endParaRPr lang="ru-RU" sz="5400" b="1" dirty="0"/>
          </a:p>
        </p:txBody>
      </p:sp>
      <p:pic>
        <p:nvPicPr>
          <p:cNvPr id="2050" name="Picture 2" descr="C:\Users\Admin\Desktop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58780"/>
            <a:ext cx="3249379" cy="190246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8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11" y="764705"/>
            <a:ext cx="5839996" cy="1728192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</a:rPr>
              <a:t>День Конституции </a:t>
            </a:r>
            <a:r>
              <a:rPr lang="ru-RU" sz="3200" b="1" dirty="0" smtClean="0">
                <a:solidFill>
                  <a:srgbClr val="FF0000"/>
                </a:solidFill>
              </a:rPr>
              <a:t>Российской Федерации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«Мои права и обязанности»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440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risunki-ko-dnju-konstitu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1951">
            <a:off x="1205078" y="3025547"/>
            <a:ext cx="2499411" cy="255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J:\IMG_52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17"/>
          <a:stretch/>
        </p:blipFill>
        <p:spPr bwMode="auto">
          <a:xfrm rot="20617092">
            <a:off x="5539937" y="2858060"/>
            <a:ext cx="2312250" cy="2893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9721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92687" cy="165618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«Повсюду благовест гудит,</a:t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Из всех церквей народ валит.</a:t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Заря глядит уже с небес…</a:t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Христос Воскрес! Христос воскрес!...»</a:t>
            </a:r>
            <a:r>
              <a:rPr lang="ru-RU" sz="2200" dirty="0">
                <a:solidFill>
                  <a:schemeClr val="tx2"/>
                </a:solidFill>
                <a:latin typeface="+mn-lt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+mn-lt"/>
              </a:rPr>
            </a:br>
            <a:endParaRPr lang="ru-RU" sz="2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440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фотографии 1 мая пасха экспозиция 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056" y="2960064"/>
            <a:ext cx="2952328" cy="2112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in\Desktop\фотографии 1 мая пасха экспозиция 3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9580">
            <a:off x="5285184" y="3448424"/>
            <a:ext cx="2664296" cy="202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67614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980728"/>
            <a:ext cx="5616624" cy="1212421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Ф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ормирование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у детей представления о традициях и быте русского народа.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8414" y="2341108"/>
            <a:ext cx="6984775" cy="3910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«О чем рассказывает русский костюм»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440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esktop\Рисунок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22" t="6837" r="25941" b="60248"/>
          <a:stretch/>
        </p:blipFill>
        <p:spPr bwMode="auto">
          <a:xfrm rot="20473730">
            <a:off x="1327165" y="3180813"/>
            <a:ext cx="2616173" cy="245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Рисунок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8" t="20523" r="26686" b="58549"/>
          <a:stretch/>
        </p:blipFill>
        <p:spPr bwMode="auto">
          <a:xfrm rot="588099">
            <a:off x="5097033" y="3317025"/>
            <a:ext cx="2820520" cy="2180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68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84" y="764704"/>
            <a:ext cx="5976663" cy="23762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Воспитываем любовь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народному искусству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Алый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шелковый платочек,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Яркий сарафан в цветочек,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Упирается рука в деревянные бока.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440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1348639568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9678">
            <a:off x="1091735" y="3366525"/>
            <a:ext cx="2183456" cy="1852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Admin\Desktop\DSCN1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034" y="4229269"/>
            <a:ext cx="178194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Admin\Desktop\13486396124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27532">
            <a:off x="6139663" y="2833514"/>
            <a:ext cx="2064638" cy="1548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0988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764705"/>
            <a:ext cx="576064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«Есть такая профессия – Родину защищать»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2132856"/>
            <a:ext cx="4536503" cy="1512168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Когда лежит на речке лед </a:t>
            </a:r>
          </a:p>
          <a:p>
            <a:pPr algn="l"/>
            <a:r>
              <a:rPr lang="ru-RU" dirty="0" smtClean="0"/>
              <a:t>И вьюга мчится в даль,</a:t>
            </a:r>
          </a:p>
          <a:p>
            <a:pPr algn="l"/>
            <a:r>
              <a:rPr lang="ru-RU" dirty="0" smtClean="0"/>
              <a:t>Чудесный праздник  к нам несет</a:t>
            </a:r>
          </a:p>
          <a:p>
            <a:pPr algn="l"/>
            <a:r>
              <a:rPr lang="ru-RU" dirty="0" smtClean="0"/>
              <a:t> Задумчивый февраль…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440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662" y="2924944"/>
            <a:ext cx="2026652" cy="1542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337185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481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764704"/>
            <a:ext cx="5760639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Нашим родным и близким, дедам и прадедам, тем, кто выстоял, и тем, кто не вернулся с полей сражений, посвящается…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440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Л. Городских\12.11\конкурс,патриотика\P1000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3653"/>
            <a:ext cx="2844920" cy="208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in\Desktop\Л. Городских\12.11\картинки Патриот\i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72570"/>
            <a:ext cx="1680886" cy="137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Admin\Desktop\Л. Городских\фото Корюкина\DSCN15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156" y="4279431"/>
            <a:ext cx="2464828" cy="1848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0038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764705"/>
            <a:ext cx="5688631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«Зачем ты, война,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У мальчишек их детство украла?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И синее небо,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запах простого цветка?...»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440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esktop\Л. Городских\12.11\конкурс,патриотика\P1000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2952328" cy="2417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Admin\Desktop\IMG_1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15772" cy="2397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0030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764705"/>
            <a:ext cx="6048672" cy="194421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Праздник Победы встречаем, славим его мы и чтим</a:t>
            </a:r>
            <a:br>
              <a:rPr lang="ru-RU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с песней по жизни шагаем, дарим героям живым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440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\Desktop\Л. Городских\12.11\конкурс,патриотика\P9280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73" r="9789"/>
          <a:stretch/>
        </p:blipFill>
        <p:spPr bwMode="auto">
          <a:xfrm rot="760999">
            <a:off x="4950584" y="3202271"/>
            <a:ext cx="232137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Admin\Desktop\P119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208195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1409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764705"/>
            <a:ext cx="6290398" cy="100811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Время идет, но мы храним память о Великой Отечественной войне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.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963" y="764705"/>
            <a:ext cx="12879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Л. Городских\12.11\конкурс,патриотика\P1000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4138">
            <a:off x="1069895" y="2176655"/>
            <a:ext cx="2088232" cy="192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in\Desktop\Л. Городских\12.11\конкурс,патриотика\P10008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45"/>
          <a:stretch/>
        </p:blipFill>
        <p:spPr bwMode="auto">
          <a:xfrm rot="550406">
            <a:off x="5992343" y="2542466"/>
            <a:ext cx="2149279" cy="1897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Admin\Desktop\IMG_16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2233254" cy="167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3103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908721"/>
            <a:ext cx="5907248" cy="223224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В день защиты детей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Не забудьте, друзья,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Обижать нам детей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Ну конечно НЕЛЬЗЯ!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848" y="764705"/>
            <a:ext cx="12879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Л. Городских\12.11\конкурс,патриотика\IMG_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808" y="3501008"/>
            <a:ext cx="3414987" cy="243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J:\конкурс,патриотика\P51602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501008"/>
            <a:ext cx="3018704" cy="243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4161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373" y="692696"/>
            <a:ext cx="159281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5904656" cy="16753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 проекта: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Развитие личности гражданина и патриота России»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2492897"/>
            <a:ext cx="7121574" cy="3230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Задачи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 пополнять знания детей об истории России;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- формировать у детей чувство любви к родному </a:t>
            </a:r>
            <a:r>
              <a:rPr lang="ru-RU" dirty="0" smtClean="0">
                <a:solidFill>
                  <a:schemeClr val="tx2"/>
                </a:solidFill>
              </a:rPr>
              <a:t>краю;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 воспитывать </a:t>
            </a:r>
            <a:r>
              <a:rPr lang="ru-RU" dirty="0">
                <a:solidFill>
                  <a:schemeClr val="tx2"/>
                </a:solidFill>
              </a:rPr>
              <a:t>уважение, интерес к русским обычаям, традициям и фольклору;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 воспитывать чувство гордости за свою Родину и её защитников.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81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38" y="764706"/>
            <a:ext cx="6096109" cy="144015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Этот праздник мы посвящаем самому прекрасному на земле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детям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pic>
        <p:nvPicPr>
          <p:cNvPr id="2050" name="Picture 2" descr="C:\Users\Admin\Desktop\Л. Городских\12.11\картинки Патриот\getImagфото ДС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" r="13648" b="18652"/>
          <a:stretch/>
        </p:blipFill>
        <p:spPr bwMode="auto">
          <a:xfrm rot="20913928">
            <a:off x="942261" y="2622584"/>
            <a:ext cx="2592288" cy="1868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in\Desktop\Л. Городских\12.11\конкурс,патриотика\P32001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87"/>
          <a:stretch/>
        </p:blipFill>
        <p:spPr bwMode="auto">
          <a:xfrm rot="793616">
            <a:off x="5272086" y="2462658"/>
            <a:ext cx="2703541" cy="1984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848" y="764705"/>
            <a:ext cx="12879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День Молодёжи 06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29" r="7781" b="17952"/>
          <a:stretch/>
        </p:blipFill>
        <p:spPr bwMode="auto">
          <a:xfrm>
            <a:off x="3419872" y="4437112"/>
            <a:ext cx="252028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25478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980728"/>
            <a:ext cx="6254044" cy="129614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Реализация проекта: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заключительный </a:t>
            </a:r>
            <a:r>
              <a:rPr lang="ru-RU" sz="2400" b="1" dirty="0">
                <a:solidFill>
                  <a:srgbClr val="C00000"/>
                </a:solidFill>
              </a:rPr>
              <a:t>этап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2276872"/>
            <a:ext cx="7373198" cy="388843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Распространение педагогического опыта  работы МКДОУ «Белозерский ДС №2» по патриотическому воспитанию в филиалах;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Продолжение работы с детьми по воспитанию </a:t>
            </a:r>
            <a:r>
              <a:rPr lang="ru-RU" sz="2400" dirty="0"/>
              <a:t>чувства любви к Родному краю и окружающему миру</a:t>
            </a:r>
            <a:r>
              <a:rPr lang="ru-RU" sz="24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Продолжение формирования у детей представлений о событиях истории Отечества, героизме его народа.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558" y="764704"/>
            <a:ext cx="1292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262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052737"/>
            <a:ext cx="6254044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Этапы проекта: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988842"/>
            <a:ext cx="6231467" cy="304600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1-й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– организационный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2-й этап – основной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3-й этап - заключительный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848" y="764705"/>
            <a:ext cx="12879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Admin\Desktop\sdc15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7642">
            <a:off x="5293678" y="3891149"/>
            <a:ext cx="2596664" cy="192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640.555_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7167"/>
            <a:ext cx="3460998" cy="201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32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5143245" cy="1224135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C00000"/>
                </a:solidFill>
                <a:latin typeface="Arial"/>
              </a:rPr>
              <a:t>Время проведения:</a:t>
            </a:r>
            <a:r>
              <a:rPr lang="ru-RU" sz="2500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500" b="1" dirty="0">
                <a:solidFill>
                  <a:srgbClr val="FF0000"/>
                </a:solidFill>
                <a:latin typeface="Arial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сентябрь 2012 г. – сентябрь 2013 г.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latin typeface="Arial"/>
              </a:rPr>
            </a:b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276872"/>
            <a:ext cx="7051153" cy="2088232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rgbClr val="C00000"/>
                </a:solidFill>
              </a:rPr>
              <a:t>             Участники проекта: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Дети средней и старшей групп, родители, педагоги (воспитатели, музыкальный руководитель, инструктор по физкультуре)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848" y="764705"/>
            <a:ext cx="12879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J:\конкурс,патриотика\P1000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745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23391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764705"/>
            <a:ext cx="6120680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Реализация </a:t>
            </a:r>
            <a:r>
              <a:rPr lang="ru-RU" b="1" dirty="0">
                <a:solidFill>
                  <a:srgbClr val="C00000"/>
                </a:solidFill>
              </a:rPr>
              <a:t>проекта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организационный этап</a:t>
            </a:r>
            <a:r>
              <a:rPr lang="ru-RU" sz="2700" dirty="0">
                <a:solidFill>
                  <a:prstClr val="black"/>
                </a:solidFill>
              </a:rPr>
              <a:t/>
            </a:r>
            <a:br>
              <a:rPr lang="ru-RU" sz="2700" dirty="0">
                <a:solidFill>
                  <a:prstClr val="black"/>
                </a:solidFill>
              </a:rPr>
            </a:b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971595" y="1700808"/>
            <a:ext cx="7195169" cy="4392489"/>
          </a:xfrm>
        </p:spPr>
        <p:txBody>
          <a:bodyPr>
            <a:normAutofit fontScale="77500" lnSpcReduction="20000"/>
          </a:bodyPr>
          <a:lstStyle/>
          <a:p>
            <a:pPr lvl="5"/>
            <a:r>
              <a:rPr lang="ru-RU" sz="2600" dirty="0" smtClean="0">
                <a:solidFill>
                  <a:srgbClr val="C00000"/>
                </a:solidFill>
              </a:rPr>
              <a:t>Работа с педагогами: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еминары;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ыставки литературы;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руглый стол;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творческая лаборатория.</a:t>
            </a:r>
          </a:p>
          <a:p>
            <a:pPr lvl="5"/>
            <a:r>
              <a:rPr lang="ru-RU" sz="2600" dirty="0" smtClean="0">
                <a:solidFill>
                  <a:srgbClr val="C00000"/>
                </a:solidFill>
              </a:rPr>
              <a:t>Работа с родителями: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онсультации, беседы;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овместные поиски информации;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нкетирование</a:t>
            </a:r>
          </a:p>
          <a:p>
            <a:pPr lvl="5"/>
            <a:r>
              <a:rPr lang="ru-RU" sz="2600" dirty="0" smtClean="0">
                <a:solidFill>
                  <a:srgbClr val="C00000"/>
                </a:solidFill>
              </a:rPr>
              <a:t>Работа с детьми: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иагностика;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вристические познавательные беседы;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кскурсии;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раздничные мероприятия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848" y="764705"/>
            <a:ext cx="12879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240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17582"/>
            <a:ext cx="5130361" cy="120248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Анкетирование родителей: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828" y="2062262"/>
            <a:ext cx="2520280" cy="34605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292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esktop\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54" t="19125" r="29991" b="17449"/>
          <a:stretch/>
        </p:blipFill>
        <p:spPr bwMode="auto">
          <a:xfrm>
            <a:off x="4598063" y="2924944"/>
            <a:ext cx="330951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80842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254044" cy="136207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Реализация проекта: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основной этап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1" y="4077072"/>
            <a:ext cx="4320480" cy="194421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 пускай немало славных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Разных дней в календаре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Но один из самых первых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Самый первый в сентябре.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292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esktop\1_09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7231"/>
            <a:ext cx="2016224" cy="198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Л. Городских\12.11\конкурс,патриотика\P1000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4768"/>
            <a:ext cx="2527174" cy="258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731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365104"/>
            <a:ext cx="5155361" cy="16561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Россия! Просторы какие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Земля, на которой ты с детства живешь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дом хлебосольный, такой, как в России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свете нигде никогда не найдешь!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014326"/>
            <a:ext cx="1292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n\Desktop\getImag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91" y="2364638"/>
            <a:ext cx="2376265" cy="1836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Admin\Desktop\get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856" y="4448686"/>
            <a:ext cx="2146828" cy="1707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Admin\Desktop\13487278729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6297">
            <a:off x="4818458" y="2168624"/>
            <a:ext cx="2358797" cy="1769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99591" y="1014326"/>
            <a:ext cx="590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Любимый край </a:t>
            </a:r>
            <a:r>
              <a:rPr lang="ru-RU" sz="3200" b="1" dirty="0" smtClean="0">
                <a:solidFill>
                  <a:srgbClr val="FF0000"/>
                </a:solidFill>
              </a:rPr>
              <a:t>–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частичка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4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5760640" cy="2808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  <a:cs typeface="AngsanaUPC" panose="02020603050405020304" pitchFamily="18" charset="-34"/>
              </a:rPr>
              <a:t>«Пока мы едины-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cs typeface="AngsanaUPC" panose="02020603050405020304" pitchFamily="18" charset="-34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  <a:cs typeface="AngsanaUPC" panose="02020603050405020304" pitchFamily="18" charset="-34"/>
              </a:rPr>
              <a:t>мы не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  <a:cs typeface="AngsanaUPC" panose="02020603050405020304" pitchFamily="18" charset="-34"/>
              </a:rPr>
              <a:t>победимы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AngsanaUPC" panose="02020603050405020304" pitchFamily="18" charset="-34"/>
              </a:rPr>
              <a:t>»</a:t>
            </a:r>
            <a:r>
              <a:rPr lang="ru-RU" sz="2800" b="1" dirty="0" smtClean="0">
                <a:latin typeface="+mn-lt"/>
              </a:rPr>
              <a:t>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«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Четыре </a:t>
            </a:r>
            <a:r>
              <a:rPr lang="ru-RU" sz="2400" b="1" dirty="0">
                <a:solidFill>
                  <a:schemeClr val="tx2"/>
                </a:solidFill>
                <a:latin typeface="+mn-lt"/>
              </a:rPr>
              <a:t>века пролетели</a:t>
            </a:r>
            <a:br>
              <a:rPr lang="ru-RU" sz="2400" b="1" dirty="0">
                <a:solidFill>
                  <a:schemeClr val="tx2"/>
                </a:solidFill>
                <a:latin typeface="+mn-lt"/>
              </a:rPr>
            </a:br>
            <a:r>
              <a:rPr lang="ru-RU" sz="2400" b="1" dirty="0">
                <a:solidFill>
                  <a:schemeClr val="tx2"/>
                </a:solidFill>
                <a:latin typeface="+mn-lt"/>
              </a:rPr>
              <a:t>Над Русью нашей с той поры,</a:t>
            </a:r>
            <a:br>
              <a:rPr lang="ru-RU" sz="2400" b="1" dirty="0">
                <a:solidFill>
                  <a:schemeClr val="tx2"/>
                </a:solidFill>
                <a:latin typeface="+mn-lt"/>
              </a:rPr>
            </a:br>
            <a:r>
              <a:rPr lang="ru-RU" sz="2400" b="1" dirty="0">
                <a:solidFill>
                  <a:schemeClr val="tx2"/>
                </a:solidFill>
                <a:latin typeface="+mn-lt"/>
              </a:rPr>
              <a:t>Когда в бою мечи звенели,</a:t>
            </a:r>
            <a:br>
              <a:rPr lang="ru-RU" sz="2400" b="1" dirty="0">
                <a:solidFill>
                  <a:schemeClr val="tx2"/>
                </a:solidFill>
                <a:latin typeface="+mn-lt"/>
              </a:rPr>
            </a:br>
            <a:r>
              <a:rPr lang="ru-RU" sz="2400" b="1" dirty="0">
                <a:solidFill>
                  <a:schemeClr val="tx2"/>
                </a:solidFill>
                <a:latin typeface="+mn-lt"/>
              </a:rPr>
              <a:t>И поднимались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топоры…»</a:t>
            </a:r>
            <a:r>
              <a:rPr lang="ru-RU" sz="2400" b="1" dirty="0">
                <a:solidFill>
                  <a:schemeClr val="tx2"/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+mn-lt"/>
              </a:rPr>
            </a:br>
            <a:endParaRPr lang="ru-RU" sz="2400" dirty="0">
              <a:solidFill>
                <a:schemeClr val="tx2"/>
              </a:solidFill>
              <a:latin typeface="+mn-lt"/>
              <a:cs typeface="AngsanaUPC" panose="02020603050405020304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1292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76073"/>
            <a:ext cx="247024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J:\IMG_5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3295">
            <a:off x="5688124" y="3573017"/>
            <a:ext cx="2232248" cy="233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3318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646</TotalTime>
  <Words>361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МКДОУ «Белозерский детский сад № 2»  Конкурс медиапрезентаций «Моя дошкольная жизнь» Номинация «Маленькие патриоты»  Я гражданин России!  </vt:lpstr>
      <vt:lpstr>Цель проекта:  «Развитие личности гражданина и патриота России»</vt:lpstr>
      <vt:lpstr>Этапы проекта: </vt:lpstr>
      <vt:lpstr>Время проведения: сентябрь 2012 г. – сентябрь 2013 г. </vt:lpstr>
      <vt:lpstr>Реализация проекта:  организационный этап </vt:lpstr>
      <vt:lpstr> Анкетирование родителей:</vt:lpstr>
      <vt:lpstr>Реализация проекта:  основной этап </vt:lpstr>
      <vt:lpstr>Слайд 8</vt:lpstr>
      <vt:lpstr>«Пока мы едины- мы не победимы»  «Четыре века пролетели Над Русью нашей с той поры, Когда в бою мечи звенели, И поднимались топоры…» </vt:lpstr>
      <vt:lpstr>День Конституции Российской Федерации «Мои права и обязанности»</vt:lpstr>
      <vt:lpstr>                        «Повсюду благовест гудит, Из всех церквей народ валит. Заря глядит уже с небес… Христос Воскрес! Христос воскрес!...» </vt:lpstr>
      <vt:lpstr> Формирование у детей представления о традициях и быте русского народа.</vt:lpstr>
      <vt:lpstr>     Воспитываем любовь       к народному искусству  Алый шелковый платочек, Яркий сарафан в цветочек, Упирается рука в деревянные бока. </vt:lpstr>
      <vt:lpstr>«Есть такая профессия – Родину защищать»</vt:lpstr>
      <vt:lpstr>Нашим родным и близким, дедам и прадедам, тем, кто выстоял, и тем, кто не вернулся с полей сражений, посвящается…</vt:lpstr>
      <vt:lpstr>«Зачем ты, война, У мальчишек их детство украла?  И синее небо,  И запах простого цветка?...»</vt:lpstr>
      <vt:lpstr>Праздник Победы встречаем, славим его мы и чтим  с песней по жизни шагаем, дарим героям живым</vt:lpstr>
      <vt:lpstr>Время идет, но мы храним память о Великой Отечественной войне. </vt:lpstr>
      <vt:lpstr>В день защиты детей Не забудьте, друзья, Обижать нам детей Ну конечно НЕЛЬЗЯ!</vt:lpstr>
      <vt:lpstr>Этот праздник мы посвящаем самому прекрасному на земле -детям!</vt:lpstr>
      <vt:lpstr>Реализация проекта:  заключительный этап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«Белозерский детский сад № 2»  Конкурс медиапрезентаций «Моя дошкольная жизнь» Номинация «Маленькие патриоты»</dc:title>
  <dc:creator>Admin</dc:creator>
  <cp:lastModifiedBy>анюта</cp:lastModifiedBy>
  <cp:revision>91</cp:revision>
  <dcterms:created xsi:type="dcterms:W3CDTF">2013-11-12T07:46:24Z</dcterms:created>
  <dcterms:modified xsi:type="dcterms:W3CDTF">2013-11-19T05:23:56Z</dcterms:modified>
</cp:coreProperties>
</file>