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3801576d-0531-45eb-a504-ea5163ea09fc/%5bIS9IR_2-18%5d_%5bMA_01%5d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6e3969b2-0885-4f73-b9c0-0d73afee2c99/%5bIS9IR_2-18%5d_%5bMA_02%5d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iles.school-collection.edu.ru/dlrstore/3f537b27-88a4-4596-af9f-20ddc82f1314/%5bIS9IR_2-19%5d_%5bPD_05%5d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y.mail.ru/video/mail/valdemar1812/447/4176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g2Fhnd4XgT8&amp;feature=player_embedded" TargetMode="Externa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Гражданской войны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8497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221088"/>
            <a:ext cx="7128792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общество на красных-белых поделив,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надежде отстоять свою Россию- все находили сил прилив.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на отца пошёл, забыв свои истоки,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стержень потеряли – таковы её уроки»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060848"/>
            <a:ext cx="7128792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Хотел бы я, чтобы они решили раз и навсегда, какая из банд хулиганов будет править в этой стране».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Пастернак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Доктор Живаго. </a:t>
            </a:r>
          </a:p>
        </p:txBody>
      </p:sp>
    </p:spTree>
    <p:extLst>
      <p:ext uri="{BB962C8B-B14F-4D97-AF65-F5344CB8AC3E}">
        <p14:creationId xmlns:p14="http://schemas.microsoft.com/office/powerpoint/2010/main" val="7162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\брат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80" y="188640"/>
            <a:ext cx="8019073" cy="50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044" y="551723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Анимированная карта "Гражданская война" часть 1</a:t>
            </a:r>
            <a:endParaRPr lang="ru-RU" dirty="0"/>
          </a:p>
          <a:p>
            <a:r>
              <a:rPr lang="ru-RU" dirty="0" smtClean="0">
                <a:hlinkClick r:id="rId4"/>
              </a:rPr>
              <a:t>Анимированная карта "Гражданская война" часть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5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ссийский флаг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5" y="1124744"/>
            <a:ext cx="459519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78377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 Великую, Единую и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Неделимую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Россию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imn+Beloy+gvardii+-+My+idem+shirokimi+polyami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475656" y="5198364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1\Desktop\МЕДИА УРОК\УРОК\шмарин за русь святую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754" y="2779014"/>
            <a:ext cx="4762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4810" y="5857892"/>
            <a:ext cx="4714908" cy="791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0754" y="58079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Шмарин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 Русь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святую»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929330"/>
            <a:ext cx="285752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Аудиоприложение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 белой гвардии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лаг Союза Советских Социалистических Республ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05604" cy="31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МЕДИА УРОК\УРОК\трубачи первой конной арми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074540"/>
            <a:ext cx="4286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3789040"/>
            <a:ext cx="4766170" cy="2736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наш мы новый мир построим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(слова из гимна «Интернационал»)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 мировую революцию!»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6163" y="1110145"/>
            <a:ext cx="3600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Греков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Трубачи Первой конной армии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esni+vremen+grazhdanskoy+voyny+-+Krasnaya+armiya+vseh+sil_ne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6410325" y="5503540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0694" y="6143644"/>
            <a:ext cx="342902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Аудиоприложение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Белая армия, чёрный барон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1297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А.В. Колчак. Фотография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3672408" cy="2088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Васильевич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Колчак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«Рыцарь войны»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5" y="4293096"/>
            <a:ext cx="4555393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Китайка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«Василий Иванович</a:t>
            </a:r>
          </a:p>
          <a:p>
            <a:pPr algn="ctr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Чапаев»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МЕДИА УРОК\УРОК\в.и. чапа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55539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лаг Союза Советских Социалистических Респуб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34" y="159830"/>
            <a:ext cx="7488832" cy="31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32" y="1916832"/>
            <a:ext cx="514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"/>
              </a:rPr>
              <a:t>Видео ролик из фильма "Неуловимые мстители"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российский флаг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9642"/>
            <a:ext cx="79928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>
                <a:hlinkClick r:id="rId5"/>
              </a:rPr>
              <a:t>Видео ролик из фильма "Служили два товарища"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6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урок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4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612</TotalTime>
  <Words>167</Words>
  <Application>Microsoft Office PowerPoint</Application>
  <PresentationFormat>Экран (4:3)</PresentationFormat>
  <Paragraphs>31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Уроки  Гражданской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лариса</cp:lastModifiedBy>
  <cp:revision>28</cp:revision>
  <dcterms:created xsi:type="dcterms:W3CDTF">2013-10-28T13:16:29Z</dcterms:created>
  <dcterms:modified xsi:type="dcterms:W3CDTF">2013-11-06T08:38:17Z</dcterms:modified>
</cp:coreProperties>
</file>