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pae.uran.ru/sites/default/files/publications/Tarasov_VV/%D0%A1%D0%BF%D1%80%D0%B0%D0%B2%D0%BE%D1%87%D0%BD%D0%B8%D0%BA%20%D0%9E%D0%9E%D0%9F%D0%A2%20%D0%9A%D1%83%D1%80%D0%B3%D0%B0%D0%BD%D1%81%D0%BA%D0%BE%D0%B9%20%D0%BE%D0%B1%D0%BB%D0%B0%D1%81%D1%82%D0%B8.pdf" TargetMode="External"/><Relationship Id="rId2" Type="http://schemas.openxmlformats.org/officeDocument/2006/relationships/hyperlink" Target="http://tourism-kurgan.ru/%D0%BE%D0%B7%D0%B5%D1%80%D0%BE-%D0%BF%D1%83%D1%81%D1%82%D1%8B%D0%BD%D0%BD%D0%BE%D0%B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23528" y="2143116"/>
            <a:ext cx="8424936" cy="3780850"/>
            <a:chOff x="1115616" y="2146448"/>
            <a:chExt cx="7165477" cy="39829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20426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Памятник природы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«Озеро Пустынное»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77115" y="5156689"/>
              <a:ext cx="5084703" cy="972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Авторы :Алексеева Алена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           Баженов Даниил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         </a:t>
              </a:r>
              <a:r>
                <a:rPr lang="ru-RU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Безгодов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Никита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Памятники природы\Озеро-пустынное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196707"/>
            <a:ext cx="4429156" cy="33144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1357298"/>
            <a:ext cx="535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Местоположение: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Изъедугинский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сельсовет, в 3 км севернее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с.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Изъедугино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Площадь 124 га.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zaural.pro/wp-content/uploads/2015/12/Ozero-Pustynno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4000528" cy="3358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Monotype Corsiva" pitchFamily="66" charset="0"/>
              </a:rPr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воде отмечены кувшинка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чистобелая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кубышка желтая, горец земноводный,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водокрас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лягушачий, телорез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алоелистный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роголистник погруженный, разные виды рдестов (злачный, плавающий,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Берхтольда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пронзеннолистный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блестящий). Берега озера зарастают тростником южным, камышом озерным, тростянкой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овсяницевидной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манником большим. Местами формируется сплавина с участием сабельника болотного, тростника южного, осок береговой, острой,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черноколосой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вахты трехлистной,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телиптериса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болотного. Прибрежные ивняки сформированы ивами пепельной,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чернеющелистной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шерстистопобеговой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 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Озеро Пустынное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571480"/>
            <a:ext cx="3643338" cy="2532007"/>
          </a:xfrm>
          <a:prstGeom prst="rect">
            <a:avLst/>
          </a:prstGeom>
          <a:noFill/>
        </p:spPr>
      </p:pic>
      <p:pic>
        <p:nvPicPr>
          <p:cNvPr id="16388" name="Picture 4" descr="озеро пустынное - светлана кузнецова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3181350" cy="4238626"/>
          </a:xfrm>
          <a:prstGeom prst="rect">
            <a:avLst/>
          </a:prstGeom>
          <a:noFill/>
        </p:spPr>
      </p:pic>
      <p:pic>
        <p:nvPicPr>
          <p:cNvPr id="16390" name="Picture 6" descr="озеро пустынное - светлана кузнецова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214686"/>
            <a:ext cx="4152900" cy="3114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85860"/>
            <a:ext cx="69294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Режим особой охраны: </a:t>
            </a: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территории памятника природы запрещается: размещение объектов, не связанных с обеспечением охраны памятника природы и осуществлением разрешенных видов пользования природными ресурсами; изменение уровня и гидрохимического режима озера; сброс сточных вод, размещение отходов; движение моторных маломерных судов, за исключением моторных маломерных судов с воздушным винтом; купание и поение животных; самовольное или нецелевое использование воды и донных отложений.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Допускается: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обустройство пляжей; пребывание граждан с целью лечения и отдыха; изучение природных лечебных ресурсов; разведка и добыча минеральных вод, лечебных грязей, а также других полезных ископаемых, отнесенных к категории природных лечебных ресурсов; использование водного объекта для лечебных и оздоровительных целей, для рекреационных целей.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2687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Интернет- ресурсы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1916832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2"/>
              </a:rPr>
              <a:t>/</a:t>
            </a:r>
            <a:r>
              <a:rPr lang="ru-RU" u="sng" dirty="0" err="1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ru-RU" u="sng" dirty="0" err="1" smtClean="0">
                <a:hlinkClick r:id="rId2"/>
              </a:rPr>
              <a:t>tourism-kurgan.ru</a:t>
            </a:r>
            <a:r>
              <a:rPr lang="ru-RU" u="sng" dirty="0" smtClean="0">
                <a:hlinkClick r:id="rId2"/>
              </a:rPr>
              <a:t>/%D0%BE%D0%B7%D0%B5%D1%80%D0%BE-%D0%BF%D1%83%D1%81%D1%82%D1%8B%D0%BD%D0%BD%D0%BE%D0%B5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3284984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3"/>
              </a:rPr>
              <a:t>https://ipae.uran.ru/sites/default/files/publications/Tarasov_VV/%D0%A1%D0%BF%D1%80%D0%B0%D0%B2%D0%BE%D1%87%D0%BD%D0%B8%D0%BA%20%D0%9E%D0%9E%D0%9F%D0%A2%20%D0%9A%D1%83%D1%80%D0%B3%D0%B0%D0%BD%D1%81%D0%BA%D0%BE%D0%B9%20%D0%BE%D0%B1%D0%BB%D0%B0%D1%81%D1%82%D0%B8.pdf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BB59"/>
      </a:hlink>
      <a:folHlink>
        <a:srgbClr val="9BBB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Любовь</cp:lastModifiedBy>
  <cp:revision>35</cp:revision>
  <dcterms:created xsi:type="dcterms:W3CDTF">2014-07-06T18:18:01Z</dcterms:created>
  <dcterms:modified xsi:type="dcterms:W3CDTF">2016-11-08T08:40:59Z</dcterms:modified>
</cp:coreProperties>
</file>