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1ECE-5A26-443D-8713-039338F8F464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2746-F768-4FCB-8484-84E6DA6ED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2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251"/>
            <a:ext cx="9252520" cy="6874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№74 «Звездный»</a:t>
            </a:r>
          </a:p>
          <a:p>
            <a:pPr algn="ctr"/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презентаций «Наша дошкольная жизнь»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«Юные исследователи»</a:t>
            </a:r>
          </a:p>
          <a:p>
            <a:pPr algn="ctr"/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познавательного интереса к экспериментально – исследовательской деятельности через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проектирование».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Сакута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Викторовна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воспитатель</a:t>
            </a:r>
          </a:p>
          <a:p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Курган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12976"/>
            <a:ext cx="1747911" cy="1311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29000"/>
            <a:ext cx="3456384" cy="3161928"/>
          </a:xfrm>
          <a:prstGeom prst="rect">
            <a:avLst/>
          </a:prstGeom>
        </p:spPr>
      </p:pic>
      <p:pic>
        <p:nvPicPr>
          <p:cNvPr id="2" name="Детские песни - Из чего же сделаны наши мальчишки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9533" y="5716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20">
        <p:circle/>
      </p:transition>
    </mc:Choice>
    <mc:Fallback xmlns="">
      <p:transition spd="slow" advTm="157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0"/>
            <a:ext cx="92525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ВОДЕ ДО ПРОЕКТА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638"/>
            <a:ext cx="3059832" cy="2345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1" y="3429000"/>
            <a:ext cx="2857191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723638"/>
            <a:ext cx="2664296" cy="23453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20936"/>
            <a:ext cx="2880320" cy="2348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3429000"/>
            <a:ext cx="2664296" cy="2911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88032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62014"/>
      </p:ext>
    </p:extLst>
  </p:cSld>
  <p:clrMapOvr>
    <a:masterClrMapping/>
  </p:clrMapOvr>
  <p:transition spd="slow" advTm="1107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88204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С ВОДОЙ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Вода не имеет запаха                                          Вода – растворитель</a:t>
            </a: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Вода – растворитель не для всех веществ (масло)</a:t>
            </a: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endParaRPr lang="ru-RU" sz="20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2573"/>
            <a:ext cx="3981520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52573"/>
            <a:ext cx="4032448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4032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16">
        <p:split orient="vert"/>
      </p:transition>
    </mc:Choice>
    <mc:Fallback xmlns="">
      <p:transition spd="slow" advTm="113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4" y="620688"/>
            <a:ext cx="4104455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888432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794" y="260648"/>
            <a:ext cx="8664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Вода прозрачная                                       Пар – это вода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Вода не имеет форму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22971"/>
            <a:ext cx="3024336" cy="36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9828"/>
      </p:ext>
    </p:extLst>
  </p:cSld>
  <p:clrMapOvr>
    <a:masterClrMapping/>
  </p:clrMapOvr>
  <p:transition spd="slow" advTm="1067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" y="476672"/>
            <a:ext cx="2729586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2592288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6672"/>
            <a:ext cx="252028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84984"/>
            <a:ext cx="2880320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-15546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воды                             Вода везде (даже в овощах)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388">
        <p:blinds dir="vert"/>
      </p:transition>
    </mc:Choice>
    <mc:Fallback xmlns="">
      <p:transition spd="slow" advTm="1038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548680"/>
            <a:ext cx="4481736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176464" cy="59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3573016"/>
            <a:ext cx="4481736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ВОДЕ ПОЛУЧЕННЫЕ В ХОДЕ ПРОЕКТА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23">
        <p:fade/>
      </p:transition>
    </mc:Choice>
    <mc:Fallback xmlns="">
      <p:transition spd="med" advTm="10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" y="908720"/>
            <a:ext cx="9144000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 ВОДЕ, ПОЛУЧЕННЫЕ В ХОДЕ ПРОЕКТА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842">
        <p14:warp dir="in"/>
      </p:transition>
    </mc:Choice>
    <mc:Fallback xmlns="">
      <p:transition spd="slow" advTm="10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«НЕВИДИМКА, КОТОРЫЙ НУЖЕН ВСЕМ»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</a:p>
          <a:p>
            <a:pPr algn="ctr"/>
            <a:r>
              <a:rPr lang="ru-RU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«Коммуникация» 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умение общаться со взрослыми в процессе совместной деятельности; 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умения развёрнуто отвечать на вопросы.</a:t>
            </a:r>
          </a:p>
          <a:p>
            <a:pPr algn="ctr"/>
            <a:r>
              <a:rPr lang="ru-RU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«Познание»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познавательно - исследовательскую деятельность;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развитию самостоятельной познавательной активности;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наблюдательность, замечать характерные особенности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воздуха; 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представление у  детей о значение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в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жизни 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Социализация»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умения откликаться на предложения общения; 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интерес к совместной деятельности. 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«Здоровье»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-формировать начальные представления о здоровом образе жизни;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«Безопасность»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элементарные представления о том, как нужно заботиться о своём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1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6">
        <p14:ferris dir="l"/>
      </p:transition>
    </mc:Choice>
    <mc:Fallback xmlns="">
      <p:transition spd="slow" advTm="107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" y="1088740"/>
            <a:ext cx="3059832" cy="468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37" y="1844824"/>
            <a:ext cx="5903996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2656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С ВОЗДУХОМ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увидеть воздух?</a:t>
            </a:r>
          </a:p>
          <a:p>
            <a:pPr algn="ctr"/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 надутых шарах есть воздух</a:t>
            </a:r>
          </a:p>
          <a:p>
            <a:pPr algn="ctr"/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97390"/>
      </p:ext>
    </p:extLst>
  </p:cSld>
  <p:clrMapOvr>
    <a:masterClrMapping/>
  </p:clrMapOvr>
  <p:transition spd="slow" advTm="11334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4303"/>
            <a:ext cx="3312368" cy="4752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49" y="1772816"/>
            <a:ext cx="5221088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С ВОЗДУХОМ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имеет вес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Как еще можно надуть шарик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64898"/>
      </p:ext>
    </p:extLst>
  </p:cSld>
  <p:clrMapOvr>
    <a:masterClrMapping/>
  </p:clrMapOvr>
  <p:transition spd="slow" advTm="11034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7" y="701988"/>
            <a:ext cx="4283968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17646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7" y="3731158"/>
            <a:ext cx="4283968" cy="2722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8864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люди загрязняют воздух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69">
        <p:fade/>
      </p:transition>
    </mc:Choice>
    <mc:Fallback xmlns="">
      <p:transition spd="med" advTm="109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86409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НАШ КЛУБ «ЮНЫЙ СЛЕДОПЫТ»,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КОТОРОМ  МЫ РЕЛИЗУЕМ НАШИ ИССЛЕДОВАТЕЛЬСКИЕ ПРОЕКТЫ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5544616" cy="3960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2843808" cy="4155464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938">
        <p:blinds dir="vert"/>
      </p:transition>
    </mc:Choice>
    <mc:Fallback xmlns="">
      <p:transition spd="slow" advTm="1093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1" y="620688"/>
            <a:ext cx="4358239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762" y="188640"/>
            <a:ext cx="87507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Пузырьки в воде это воздух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Вот какой он ВОЗДУХ!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51845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452">
        <p14:vortex dir="r"/>
      </p:transition>
    </mc:Choice>
    <mc:Fallback xmlns="">
      <p:transition spd="slow" advTm="1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2520" cy="6955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56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– «Юные следопыты»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2724"/>
            <a:ext cx="3600400" cy="2683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41" y="4011100"/>
            <a:ext cx="3600400" cy="2656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4321"/>
            <a:ext cx="3600400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97556"/>
            <a:ext cx="36004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61987"/>
      </p:ext>
    </p:extLst>
  </p:cSld>
  <p:clrMapOvr>
    <a:masterClrMapping/>
  </p:clrMapOvr>
  <p:transition spd="slow" advTm="107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0505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2912012"/>
            <a:ext cx="5292080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69269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4186"/>
      </p:ext>
    </p:extLst>
  </p:cSld>
  <p:clrMapOvr>
    <a:masterClrMapping/>
  </p:clrMapOvr>
  <p:transition spd="slow" advTm="7962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КЛУБА «ЮНЫЙ СЛЕДОПЫТ»:</a:t>
            </a:r>
          </a:p>
          <a:p>
            <a:pPr marL="514350" indent="-514350" algn="ctr">
              <a:buAutoNum type="arabicPeriod"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предметно- развивающей среды группы.</a:t>
            </a:r>
          </a:p>
          <a:p>
            <a:pPr algn="ctr"/>
            <a:endParaRPr lang="ru-RU" sz="3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и реализация исследовательских проектов.</a:t>
            </a:r>
          </a:p>
          <a:p>
            <a:pPr algn="ctr"/>
            <a:endParaRPr lang="ru-RU" sz="3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3.Внедрение в образовательное пространство новых форм.</a:t>
            </a:r>
          </a:p>
          <a:p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27746"/>
      </p:ext>
    </p:extLst>
  </p:cSld>
  <p:clrMapOvr>
    <a:masterClrMapping/>
  </p:clrMapOvr>
  <p:transition spd="slow" advTm="10467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ЦЕНТР ИССЕДОВАНИЯ И НАУКИ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3415"/>
            <a:ext cx="3888432" cy="2655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3888432" cy="3024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32" y="773415"/>
            <a:ext cx="3689648" cy="2655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32" y="3573016"/>
            <a:ext cx="3689648" cy="29523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01207"/>
            <a:ext cx="38884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440">
        <p14:prism/>
      </p:transition>
    </mc:Choice>
    <mc:Fallback xmlns="">
      <p:transition spd="slow" advTm="11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05056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504" y="332656"/>
            <a:ext cx="5256584" cy="2808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ПРОЕКТЫ: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Невидимка, который нужен всем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 природы – вода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«Песочная страна»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676456" cy="33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83968" y="371703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140968"/>
            <a:ext cx="8532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ПЕРСПЕКТИВА: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1.«Штука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нас держит  (магнитное поле Земли)»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2.«Домашнее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молоком»   (семейный проект)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3.«От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зернышка – к хлебу»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4.«Рождение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Земля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«Укрощение огня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48">
        <p14:switch dir="r"/>
      </p:transition>
    </mc:Choice>
    <mc:Fallback xmlns="">
      <p:transition spd="slow" advTm="110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68760"/>
            <a:ext cx="8964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Познание»</a:t>
            </a:r>
            <a:b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целостную картину мира, расширение кругозора детей;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представления о воде, о её необходимости 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интерес к познавательно- исследовательской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 по теме «Вода»;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формировать устанавливать причинно-следственные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добиваться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«Коммуникация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формировать умение общаться со взрослыми и со сверстниками;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формировать умение размышлять , отстаивать своё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и активизировать словарь  по теме «Вода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ctr"/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«Социализация»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умение выполнять игровые действия;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умение соблюдать отдельные элементарные нормы и правила поведения, взаимодействия со сверстниками в процессе игры, выполнения экспериментов;</a:t>
            </a:r>
          </a:p>
          <a:p>
            <a:pPr algn="ctr"/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4" y="116632"/>
            <a:ext cx="8460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«ЧУДО ПРИРОДЫ – ВОДА»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</a:p>
          <a:p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6">
        <p14:prism isContent="1"/>
      </p:transition>
    </mc:Choice>
    <mc:Fallback xmlns="">
      <p:transition spd="slow" advTm="10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Здоровье»</a:t>
            </a:r>
            <a:b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привычку здорового образа жизни (освещённость, осанка гимнастика для глаз);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   правила здоровье сберегающего и безопасного поведения при участии взрослого;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</a:t>
            </a:r>
            <a:b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представлений об опасных ситуациях для человека и способа поведения в них;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приобщение к правилам безопасного для человека поведения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литературы»</a:t>
            </a:r>
            <a:b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целостной картины мира;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художественного и эстетического вкуса.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вводить детей в мир художественного слова( стихи, загадки).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«Художественное творчество»</a:t>
            </a:r>
            <a:b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продуктивную деятельность детей –аппликация;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детского  творчества;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интереса к эстетической стороне окружающего мира;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7">
        <p14:ferris dir="l"/>
      </p:transition>
    </mc:Choice>
    <mc:Fallback xmlns="">
      <p:transition spd="slow" advTm="110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08" y="243512"/>
            <a:ext cx="88569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культура»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-обогащать двигательный опыт детей воспитывать желание 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двигаться . Быть аккуратными в движениях и перемещениях;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воображение, двигательное  творчество;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мелкую моторику ,координацию движения рук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2000" b="1" i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дети приобретут следующие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качества:</a:t>
            </a:r>
          </a:p>
          <a:p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самоопределение, опыт коллективной работы, осознание своей значимости, самообразование, умение оценивать свои поступки, познавательный интерес к миру.</a:t>
            </a:r>
          </a:p>
          <a:p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коммуникативная деятельность, познавательная деятельность, умение работать с информацией, развитие  элементов логического  мышления.</a:t>
            </a:r>
          </a:p>
          <a:p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систему элементарных  научных экологических знаний, доступных пониманию ребёнка- дошкольника по теме «Неживая природа- вода», у них будут сформированы первоначальные умения и навыки экологически грамотного и безопасного для природы и для самого ребёнка поведения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8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14">
        <p14:conveyor dir="l"/>
      </p:transition>
    </mc:Choice>
    <mc:Fallback xmlns="">
      <p:transition spd="slow" advTm="110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1.У детей будут сформированы представления о значении воды в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нашей жизни.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2.Будут сформированы  представления о том, в каком виде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существует вода в природе. Дети  уточнят свои знания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 свойствах воды.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3.Повысится познавательная активность детей в процессе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экспериментирования. Дети познакомятся с основными 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правилами гигиены, охране жизни и здоровья, о поведении в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природе.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4.Дети познакомятся с элементарными правилами по охране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природы.</a:t>
            </a:r>
          </a:p>
          <a:p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280831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805488" cy="2288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30230"/>
            <a:ext cx="2664296" cy="23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6">
        <p14:prism isContent="1"/>
      </p:transition>
    </mc:Choice>
    <mc:Fallback xmlns="">
      <p:transition spd="slow" advTm="109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510</Words>
  <Application>Microsoft Office PowerPoint</Application>
  <PresentationFormat>Экран (4:3)</PresentationFormat>
  <Paragraphs>136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45</cp:revision>
  <dcterms:created xsi:type="dcterms:W3CDTF">2013-11-17T09:50:20Z</dcterms:created>
  <dcterms:modified xsi:type="dcterms:W3CDTF">2013-11-17T18:09:22Z</dcterms:modified>
</cp:coreProperties>
</file>