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72" r:id="rId12"/>
    <p:sldId id="271" r:id="rId13"/>
    <p:sldId id="270" r:id="rId14"/>
    <p:sldId id="269" r:id="rId15"/>
    <p:sldId id="268" r:id="rId16"/>
    <p:sldId id="267" r:id="rId17"/>
    <p:sldId id="263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AA0"/>
    <a:srgbClr val="EDF672"/>
    <a:srgbClr val="F1C659"/>
    <a:srgbClr val="6AF671"/>
    <a:srgbClr val="57F42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1342D-678F-45C5-999A-955F02E4A0A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C239FD-DBA3-4FE2-96FE-0F108EA2125B}">
      <dgm:prSet phldrT="[Текст]" custT="1"/>
      <dgm:spPr>
        <a:solidFill>
          <a:srgbClr val="57F42C"/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Завязь</a:t>
          </a:r>
          <a:endParaRPr lang="ru-RU" sz="1800" dirty="0">
            <a:solidFill>
              <a:schemeClr val="bg1"/>
            </a:solidFill>
          </a:endParaRPr>
        </a:p>
      </dgm:t>
    </dgm:pt>
    <dgm:pt modelId="{D77A3054-79F6-4B36-BE49-4D9F32768407}" type="parTrans" cxnId="{7240970F-04DC-43F2-9466-EF1DB1045D2D}">
      <dgm:prSet/>
      <dgm:spPr/>
      <dgm:t>
        <a:bodyPr/>
        <a:lstStyle/>
        <a:p>
          <a:endParaRPr lang="ru-RU"/>
        </a:p>
      </dgm:t>
    </dgm:pt>
    <dgm:pt modelId="{491901D0-4C9C-466E-973F-3AA63ADA9632}" type="sibTrans" cxnId="{7240970F-04DC-43F2-9466-EF1DB1045D2D}">
      <dgm:prSet/>
      <dgm:spPr/>
      <dgm:t>
        <a:bodyPr/>
        <a:lstStyle/>
        <a:p>
          <a:endParaRPr lang="ru-RU"/>
        </a:p>
      </dgm:t>
    </dgm:pt>
    <dgm:pt modelId="{D6113DCD-7F71-4EC5-9EC9-729BC6534B66}">
      <dgm:prSet phldrT="[Текст]" custT="1"/>
      <dgm:spPr>
        <a:solidFill>
          <a:srgbClr val="57F42C"/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Плод</a:t>
          </a:r>
          <a:endParaRPr lang="ru-RU" sz="1800" dirty="0">
            <a:solidFill>
              <a:schemeClr val="bg1"/>
            </a:solidFill>
          </a:endParaRPr>
        </a:p>
      </dgm:t>
    </dgm:pt>
    <dgm:pt modelId="{9F924DA9-2F90-4595-B5D2-6C3ECD007F40}" type="parTrans" cxnId="{79F19F72-3602-4DDA-B8C0-73AB7A114E2F}">
      <dgm:prSet/>
      <dgm:spPr/>
      <dgm:t>
        <a:bodyPr/>
        <a:lstStyle/>
        <a:p>
          <a:endParaRPr lang="ru-RU"/>
        </a:p>
      </dgm:t>
    </dgm:pt>
    <dgm:pt modelId="{00C4FA94-251E-4A64-9AF8-7FDA9A0C7A88}" type="sibTrans" cxnId="{79F19F72-3602-4DDA-B8C0-73AB7A114E2F}">
      <dgm:prSet/>
      <dgm:spPr/>
      <dgm:t>
        <a:bodyPr/>
        <a:lstStyle/>
        <a:p>
          <a:endParaRPr lang="ru-RU"/>
        </a:p>
      </dgm:t>
    </dgm:pt>
    <dgm:pt modelId="{B50E777C-B036-4955-8354-61EEB4D9D7B7}">
      <dgm:prSet phldrT="[Текст]" custT="1"/>
      <dgm:spPr>
        <a:solidFill>
          <a:srgbClr val="57F42C"/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Клубень</a:t>
          </a:r>
          <a:endParaRPr lang="ru-RU" sz="1800" dirty="0">
            <a:solidFill>
              <a:schemeClr val="bg1"/>
            </a:solidFill>
          </a:endParaRPr>
        </a:p>
      </dgm:t>
    </dgm:pt>
    <dgm:pt modelId="{3D524A3E-015D-44FF-858A-C2CCFD96F207}" type="parTrans" cxnId="{CE008507-E963-475B-A8D1-D1873D3F58C3}">
      <dgm:prSet/>
      <dgm:spPr/>
      <dgm:t>
        <a:bodyPr/>
        <a:lstStyle/>
        <a:p>
          <a:endParaRPr lang="ru-RU"/>
        </a:p>
      </dgm:t>
    </dgm:pt>
    <dgm:pt modelId="{1A2866B3-2F3B-4E61-B179-60EBB55F0DFC}" type="sibTrans" cxnId="{CE008507-E963-475B-A8D1-D1873D3F58C3}">
      <dgm:prSet/>
      <dgm:spPr/>
      <dgm:t>
        <a:bodyPr/>
        <a:lstStyle/>
        <a:p>
          <a:endParaRPr lang="ru-RU"/>
        </a:p>
      </dgm:t>
    </dgm:pt>
    <dgm:pt modelId="{802E5661-6CAC-4AA2-AC9D-51E8A063C049}">
      <dgm:prSet phldrT="[Текст]"/>
      <dgm:spPr>
        <a:solidFill>
          <a:srgbClr val="57F42C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Столоны</a:t>
          </a:r>
          <a:endParaRPr lang="ru-RU" dirty="0">
            <a:solidFill>
              <a:schemeClr val="bg1"/>
            </a:solidFill>
          </a:endParaRPr>
        </a:p>
      </dgm:t>
    </dgm:pt>
    <dgm:pt modelId="{99266227-6F84-4745-9AB6-108ABC6FE09A}" type="parTrans" cxnId="{C9871FCC-18C3-4272-BC85-084FAEC9EFB5}">
      <dgm:prSet/>
      <dgm:spPr/>
      <dgm:t>
        <a:bodyPr/>
        <a:lstStyle/>
        <a:p>
          <a:endParaRPr lang="ru-RU"/>
        </a:p>
      </dgm:t>
    </dgm:pt>
    <dgm:pt modelId="{74996B58-ED4E-42DA-A9BC-8EED003B205E}" type="sibTrans" cxnId="{C9871FCC-18C3-4272-BC85-084FAEC9EFB5}">
      <dgm:prSet/>
      <dgm:spPr/>
      <dgm:t>
        <a:bodyPr/>
        <a:lstStyle/>
        <a:p>
          <a:endParaRPr lang="ru-RU"/>
        </a:p>
      </dgm:t>
    </dgm:pt>
    <dgm:pt modelId="{C50739C4-0321-4252-8ACB-FB58F2D76FA1}">
      <dgm:prSet phldrT="[Текст]"/>
      <dgm:spPr>
        <a:solidFill>
          <a:srgbClr val="57F42C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Корень</a:t>
          </a:r>
          <a:endParaRPr lang="ru-RU" dirty="0">
            <a:solidFill>
              <a:schemeClr val="bg1"/>
            </a:solidFill>
          </a:endParaRPr>
        </a:p>
      </dgm:t>
    </dgm:pt>
    <dgm:pt modelId="{0199CC4F-8568-45D6-A69D-469806AF6471}" type="parTrans" cxnId="{65391EDD-2718-4339-93F0-812BCDE48F8B}">
      <dgm:prSet/>
      <dgm:spPr/>
      <dgm:t>
        <a:bodyPr/>
        <a:lstStyle/>
        <a:p>
          <a:endParaRPr lang="ru-RU"/>
        </a:p>
      </dgm:t>
    </dgm:pt>
    <dgm:pt modelId="{5A7DCF6F-5F7B-45A4-9504-3FE00628D676}" type="sibTrans" cxnId="{65391EDD-2718-4339-93F0-812BCDE48F8B}">
      <dgm:prSet/>
      <dgm:spPr/>
      <dgm:t>
        <a:bodyPr/>
        <a:lstStyle/>
        <a:p>
          <a:endParaRPr lang="ru-RU"/>
        </a:p>
      </dgm:t>
    </dgm:pt>
    <dgm:pt modelId="{717A9F73-20B3-435C-8D4F-DB82422CB911}">
      <dgm:prSet phldrT="[Текст]"/>
      <dgm:spPr>
        <a:solidFill>
          <a:srgbClr val="57F42C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Стебель</a:t>
          </a:r>
          <a:endParaRPr lang="ru-RU" dirty="0">
            <a:solidFill>
              <a:schemeClr val="bg1"/>
            </a:solidFill>
          </a:endParaRPr>
        </a:p>
      </dgm:t>
    </dgm:pt>
    <dgm:pt modelId="{53E9328E-2BC4-4835-A0E0-8AED71CC2CC5}" type="parTrans" cxnId="{65BB8523-0C55-4BEF-B753-A9DB569B35F5}">
      <dgm:prSet/>
      <dgm:spPr/>
      <dgm:t>
        <a:bodyPr/>
        <a:lstStyle/>
        <a:p>
          <a:endParaRPr lang="ru-RU"/>
        </a:p>
      </dgm:t>
    </dgm:pt>
    <dgm:pt modelId="{8FBA4AA1-5144-4855-A12F-1FA0BD862077}" type="sibTrans" cxnId="{65BB8523-0C55-4BEF-B753-A9DB569B35F5}">
      <dgm:prSet/>
      <dgm:spPr/>
      <dgm:t>
        <a:bodyPr/>
        <a:lstStyle/>
        <a:p>
          <a:endParaRPr lang="ru-RU"/>
        </a:p>
      </dgm:t>
    </dgm:pt>
    <dgm:pt modelId="{133A3A8D-BDB5-47F5-AAB9-2C81CF1B1398}">
      <dgm:prSet phldrT="[Текст]"/>
      <dgm:spPr>
        <a:solidFill>
          <a:srgbClr val="57F42C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Листья</a:t>
          </a:r>
          <a:endParaRPr lang="ru-RU" dirty="0">
            <a:solidFill>
              <a:schemeClr val="bg1"/>
            </a:solidFill>
          </a:endParaRPr>
        </a:p>
      </dgm:t>
    </dgm:pt>
    <dgm:pt modelId="{33196392-A42C-4571-B654-6CAA5C1B8B03}" type="parTrans" cxnId="{6CC86E23-6C42-4804-9DB4-BD101CFC236A}">
      <dgm:prSet/>
      <dgm:spPr/>
      <dgm:t>
        <a:bodyPr/>
        <a:lstStyle/>
        <a:p>
          <a:endParaRPr lang="ru-RU"/>
        </a:p>
      </dgm:t>
    </dgm:pt>
    <dgm:pt modelId="{71ABDA43-7A98-426E-A248-6F886F67EAEA}" type="sibTrans" cxnId="{6CC86E23-6C42-4804-9DB4-BD101CFC236A}">
      <dgm:prSet/>
      <dgm:spPr/>
      <dgm:t>
        <a:bodyPr/>
        <a:lstStyle/>
        <a:p>
          <a:endParaRPr lang="ru-RU"/>
        </a:p>
      </dgm:t>
    </dgm:pt>
    <dgm:pt modelId="{E5D88738-A41B-4D2A-80E7-D778E73340F7}">
      <dgm:prSet/>
      <dgm:spPr>
        <a:solidFill>
          <a:srgbClr val="57F42C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Соцветия</a:t>
          </a:r>
          <a:endParaRPr lang="ru-RU" dirty="0">
            <a:solidFill>
              <a:schemeClr val="bg1"/>
            </a:solidFill>
          </a:endParaRPr>
        </a:p>
      </dgm:t>
    </dgm:pt>
    <dgm:pt modelId="{0C9E305F-6445-4B5C-8683-DC699848383A}" type="parTrans" cxnId="{BC7F4676-5881-45AA-BDB9-4073220864B3}">
      <dgm:prSet/>
      <dgm:spPr/>
      <dgm:t>
        <a:bodyPr/>
        <a:lstStyle/>
        <a:p>
          <a:endParaRPr lang="ru-RU"/>
        </a:p>
      </dgm:t>
    </dgm:pt>
    <dgm:pt modelId="{173F8074-1905-4C46-87D6-615E3C588B43}" type="sibTrans" cxnId="{BC7F4676-5881-45AA-BDB9-4073220864B3}">
      <dgm:prSet/>
      <dgm:spPr/>
      <dgm:t>
        <a:bodyPr/>
        <a:lstStyle/>
        <a:p>
          <a:endParaRPr lang="ru-RU"/>
        </a:p>
      </dgm:t>
    </dgm:pt>
    <dgm:pt modelId="{D3D5B3D1-BF6A-4A53-8F6C-EA90BCE43B01}">
      <dgm:prSet/>
      <dgm:spPr>
        <a:solidFill>
          <a:srgbClr val="57F42C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Цветки</a:t>
          </a:r>
          <a:endParaRPr lang="ru-RU" dirty="0">
            <a:solidFill>
              <a:schemeClr val="bg1"/>
            </a:solidFill>
          </a:endParaRPr>
        </a:p>
      </dgm:t>
    </dgm:pt>
    <dgm:pt modelId="{2AD73A42-6626-4A9F-A34F-2E530ED96E9B}" type="parTrans" cxnId="{0AB4BD86-BBA8-406B-B87A-E8C6DE33FE7E}">
      <dgm:prSet/>
      <dgm:spPr/>
      <dgm:t>
        <a:bodyPr/>
        <a:lstStyle/>
        <a:p>
          <a:endParaRPr lang="ru-RU"/>
        </a:p>
      </dgm:t>
    </dgm:pt>
    <dgm:pt modelId="{B6335D37-2076-4CC6-9B1A-3FF81B3B4E4C}" type="sibTrans" cxnId="{0AB4BD86-BBA8-406B-B87A-E8C6DE33FE7E}">
      <dgm:prSet/>
      <dgm:spPr/>
      <dgm:t>
        <a:bodyPr/>
        <a:lstStyle/>
        <a:p>
          <a:endParaRPr lang="ru-RU"/>
        </a:p>
      </dgm:t>
    </dgm:pt>
    <dgm:pt modelId="{2FBFE1FD-DC69-4814-AD6C-2D7215311750}" type="pres">
      <dgm:prSet presAssocID="{0D61342D-678F-45C5-999A-955F02E4A0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0E57F1-BC00-41DC-BBCE-878F358FD3E9}" type="pres">
      <dgm:prSet presAssocID="{40C239FD-DBA3-4FE2-96FE-0F108EA2125B}" presName="node" presStyleLbl="node1" presStyleIdx="0" presStyleCnt="9" custScaleX="201064" custScaleY="115579" custRadScaleRad="91056" custRadScaleInc="-9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6B9D7-13F0-48E7-BC04-E2F08A6BDB8C}" type="pres">
      <dgm:prSet presAssocID="{491901D0-4C9C-466E-973F-3AA63ADA9632}" presName="sibTrans" presStyleLbl="sibTrans2D1" presStyleIdx="0" presStyleCnt="9"/>
      <dgm:spPr/>
      <dgm:t>
        <a:bodyPr/>
        <a:lstStyle/>
        <a:p>
          <a:endParaRPr lang="ru-RU"/>
        </a:p>
      </dgm:t>
    </dgm:pt>
    <dgm:pt modelId="{2C5A24FE-D5AA-4ED9-8455-CAE537AE9380}" type="pres">
      <dgm:prSet presAssocID="{491901D0-4C9C-466E-973F-3AA63ADA9632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83C1F1CC-703E-4FEA-BA43-FE2BF3B6184B}" type="pres">
      <dgm:prSet presAssocID="{D6113DCD-7F71-4EC5-9EC9-729BC6534B66}" presName="node" presStyleLbl="node1" presStyleIdx="1" presStyleCnt="9" custScaleX="168182" custRadScaleRad="118876" custRadScaleInc="52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5D6DC-62FD-4303-8C61-4702C8B8175C}" type="pres">
      <dgm:prSet presAssocID="{00C4FA94-251E-4A64-9AF8-7FDA9A0C7A88}" presName="sibTrans" presStyleLbl="sibTrans2D1" presStyleIdx="1" presStyleCnt="9"/>
      <dgm:spPr/>
      <dgm:t>
        <a:bodyPr/>
        <a:lstStyle/>
        <a:p>
          <a:endParaRPr lang="ru-RU"/>
        </a:p>
      </dgm:t>
    </dgm:pt>
    <dgm:pt modelId="{3D256110-0834-4A30-A7BE-0F7D6A30D45C}" type="pres">
      <dgm:prSet presAssocID="{00C4FA94-251E-4A64-9AF8-7FDA9A0C7A88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D6164A29-F7FF-40EA-9472-7539A0B57FFB}" type="pres">
      <dgm:prSet presAssocID="{B50E777C-B036-4955-8354-61EEB4D9D7B7}" presName="node" presStyleLbl="node1" presStyleIdx="2" presStyleCnt="9" custScaleX="183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FE78B-F78A-4544-8126-EFE9A4C0F867}" type="pres">
      <dgm:prSet presAssocID="{1A2866B3-2F3B-4E61-B179-60EBB55F0DFC}" presName="sibTrans" presStyleLbl="sibTrans2D1" presStyleIdx="2" presStyleCnt="9"/>
      <dgm:spPr/>
      <dgm:t>
        <a:bodyPr/>
        <a:lstStyle/>
        <a:p>
          <a:endParaRPr lang="ru-RU"/>
        </a:p>
      </dgm:t>
    </dgm:pt>
    <dgm:pt modelId="{2D0ACC17-7CF3-42B3-94DB-5C3D552A7DF5}" type="pres">
      <dgm:prSet presAssocID="{1A2866B3-2F3B-4E61-B179-60EBB55F0DFC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348750D2-631D-4191-A627-48DB6C23F70E}" type="pres">
      <dgm:prSet presAssocID="{802E5661-6CAC-4AA2-AC9D-51E8A063C049}" presName="node" presStyleLbl="node1" presStyleIdx="3" presStyleCnt="9" custScaleX="203121" custRadScaleRad="111203" custRadScaleInc="-18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A96A5-CAA2-4EFD-A426-146053AA4950}" type="pres">
      <dgm:prSet presAssocID="{74996B58-ED4E-42DA-A9BC-8EED003B205E}" presName="sibTrans" presStyleLbl="sibTrans2D1" presStyleIdx="3" presStyleCnt="9"/>
      <dgm:spPr/>
      <dgm:t>
        <a:bodyPr/>
        <a:lstStyle/>
        <a:p>
          <a:endParaRPr lang="ru-RU"/>
        </a:p>
      </dgm:t>
    </dgm:pt>
    <dgm:pt modelId="{5F97ED8C-ACF3-4392-AD0C-42B212420265}" type="pres">
      <dgm:prSet presAssocID="{74996B58-ED4E-42DA-A9BC-8EED003B205E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254D0763-3CF8-4366-BC63-3C00586258B2}" type="pres">
      <dgm:prSet presAssocID="{C50739C4-0321-4252-8ACB-FB58F2D76FA1}" presName="node" presStyleLbl="node1" presStyleIdx="4" presStyleCnt="9" custScaleX="167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4D55C-1AE6-4810-9BA9-78145D63A2C8}" type="pres">
      <dgm:prSet presAssocID="{5A7DCF6F-5F7B-45A4-9504-3FE00628D676}" presName="sibTrans" presStyleLbl="sibTrans2D1" presStyleIdx="4" presStyleCnt="9"/>
      <dgm:spPr/>
      <dgm:t>
        <a:bodyPr/>
        <a:lstStyle/>
        <a:p>
          <a:endParaRPr lang="ru-RU"/>
        </a:p>
      </dgm:t>
    </dgm:pt>
    <dgm:pt modelId="{1FB5D2EA-DFAD-451A-9FBA-E13D2F006B50}" type="pres">
      <dgm:prSet presAssocID="{5A7DCF6F-5F7B-45A4-9504-3FE00628D676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F93A7B31-2EF7-422C-AE4B-ED643E3A0F29}" type="pres">
      <dgm:prSet presAssocID="{717A9F73-20B3-435C-8D4F-DB82422CB911}" presName="node" presStyleLbl="node1" presStyleIdx="5" presStyleCnt="9" custScaleX="185022" custScaleY="111507" custRadScaleRad="107088" custRadScaleInc="45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EEBDD-1796-4D5F-9F15-9BA5D9577EFB}" type="pres">
      <dgm:prSet presAssocID="{8FBA4AA1-5144-4855-A12F-1FA0BD862077}" presName="sibTrans" presStyleLbl="sibTrans2D1" presStyleIdx="5" presStyleCnt="9"/>
      <dgm:spPr/>
      <dgm:t>
        <a:bodyPr/>
        <a:lstStyle/>
        <a:p>
          <a:endParaRPr lang="ru-RU"/>
        </a:p>
      </dgm:t>
    </dgm:pt>
    <dgm:pt modelId="{0F2B1BBC-7AA0-4C8E-AAA1-CD078508ABED}" type="pres">
      <dgm:prSet presAssocID="{8FBA4AA1-5144-4855-A12F-1FA0BD862077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591BFE85-12DE-4A5E-AF98-CD1ECD09CBC7}" type="pres">
      <dgm:prSet presAssocID="{133A3A8D-BDB5-47F5-AAB9-2C81CF1B1398}" presName="node" presStyleLbl="node1" presStyleIdx="6" presStyleCnt="9" custScaleX="232922" custRadScaleRad="106477" custRadScaleInc="34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E8A56-32F2-49BA-A2DD-F8D4375E545F}" type="pres">
      <dgm:prSet presAssocID="{71ABDA43-7A98-426E-A248-6F886F67EAEA}" presName="sibTrans" presStyleLbl="sibTrans2D1" presStyleIdx="6" presStyleCnt="9"/>
      <dgm:spPr/>
      <dgm:t>
        <a:bodyPr/>
        <a:lstStyle/>
        <a:p>
          <a:endParaRPr lang="ru-RU"/>
        </a:p>
      </dgm:t>
    </dgm:pt>
    <dgm:pt modelId="{82EEFAB6-7D0A-469F-B412-D63E85C9EB45}" type="pres">
      <dgm:prSet presAssocID="{71ABDA43-7A98-426E-A248-6F886F67EAEA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57A194A2-356C-41C4-936C-733E4BAA8BBF}" type="pres">
      <dgm:prSet presAssocID="{E5D88738-A41B-4D2A-80E7-D778E73340F7}" presName="node" presStyleLbl="node1" presStyleIdx="7" presStyleCnt="9" custScaleX="202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79EC1-16BB-4F13-A6F9-EF22B1BDB8A9}" type="pres">
      <dgm:prSet presAssocID="{173F8074-1905-4C46-87D6-615E3C588B43}" presName="sibTrans" presStyleLbl="sibTrans2D1" presStyleIdx="7" presStyleCnt="9"/>
      <dgm:spPr/>
      <dgm:t>
        <a:bodyPr/>
        <a:lstStyle/>
        <a:p>
          <a:endParaRPr lang="ru-RU"/>
        </a:p>
      </dgm:t>
    </dgm:pt>
    <dgm:pt modelId="{B005DD01-23C1-423C-AEA8-AA6B8050B28A}" type="pres">
      <dgm:prSet presAssocID="{173F8074-1905-4C46-87D6-615E3C588B43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5D85B3AE-BECC-4D79-80D5-68BB6A3638B3}" type="pres">
      <dgm:prSet presAssocID="{D3D5B3D1-BF6A-4A53-8F6C-EA90BCE43B01}" presName="node" presStyleLbl="node1" presStyleIdx="8" presStyleCnt="9" custScaleX="214596" custRadScaleRad="118759" custRadScaleInc="-63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5D627-5599-4ED3-AD57-0164812FB74B}" type="pres">
      <dgm:prSet presAssocID="{B6335D37-2076-4CC6-9B1A-3FF81B3B4E4C}" presName="sibTrans" presStyleLbl="sibTrans2D1" presStyleIdx="8" presStyleCnt="9"/>
      <dgm:spPr/>
      <dgm:t>
        <a:bodyPr/>
        <a:lstStyle/>
        <a:p>
          <a:endParaRPr lang="ru-RU"/>
        </a:p>
      </dgm:t>
    </dgm:pt>
    <dgm:pt modelId="{8A44FB3A-6570-4398-BC50-AC1CD8C658F7}" type="pres">
      <dgm:prSet presAssocID="{B6335D37-2076-4CC6-9B1A-3FF81B3B4E4C}" presName="connectorText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40B7D280-A4B5-4025-9EF3-6BB30FDDDAED}" type="presOf" srcId="{717A9F73-20B3-435C-8D4F-DB82422CB911}" destId="{F93A7B31-2EF7-422C-AE4B-ED643E3A0F29}" srcOrd="0" destOrd="0" presId="urn:microsoft.com/office/officeart/2005/8/layout/cycle2"/>
    <dgm:cxn modelId="{CB8549F6-E900-410D-9DAD-379B60599B58}" type="presOf" srcId="{802E5661-6CAC-4AA2-AC9D-51E8A063C049}" destId="{348750D2-631D-4191-A627-48DB6C23F70E}" srcOrd="0" destOrd="0" presId="urn:microsoft.com/office/officeart/2005/8/layout/cycle2"/>
    <dgm:cxn modelId="{3DFA5EB5-E506-41AF-8502-ACB2C93124C4}" type="presOf" srcId="{173F8074-1905-4C46-87D6-615E3C588B43}" destId="{45679EC1-16BB-4F13-A6F9-EF22B1BDB8A9}" srcOrd="0" destOrd="0" presId="urn:microsoft.com/office/officeart/2005/8/layout/cycle2"/>
    <dgm:cxn modelId="{EBC44644-D8E6-4644-AD2A-FFFC71DF7459}" type="presOf" srcId="{8FBA4AA1-5144-4855-A12F-1FA0BD862077}" destId="{0F2B1BBC-7AA0-4C8E-AAA1-CD078508ABED}" srcOrd="1" destOrd="0" presId="urn:microsoft.com/office/officeart/2005/8/layout/cycle2"/>
    <dgm:cxn modelId="{B32EF541-33D8-48A7-AA45-2E261CFA3550}" type="presOf" srcId="{173F8074-1905-4C46-87D6-615E3C588B43}" destId="{B005DD01-23C1-423C-AEA8-AA6B8050B28A}" srcOrd="1" destOrd="0" presId="urn:microsoft.com/office/officeart/2005/8/layout/cycle2"/>
    <dgm:cxn modelId="{6E5E7C61-1379-4A87-A97C-A33AB62AA4C1}" type="presOf" srcId="{40C239FD-DBA3-4FE2-96FE-0F108EA2125B}" destId="{3A0E57F1-BC00-41DC-BBCE-878F358FD3E9}" srcOrd="0" destOrd="0" presId="urn:microsoft.com/office/officeart/2005/8/layout/cycle2"/>
    <dgm:cxn modelId="{C6A0170E-2679-4FE2-878C-F6316B43A606}" type="presOf" srcId="{491901D0-4C9C-466E-973F-3AA63ADA9632}" destId="{5636B9D7-13F0-48E7-BC04-E2F08A6BDB8C}" srcOrd="0" destOrd="0" presId="urn:microsoft.com/office/officeart/2005/8/layout/cycle2"/>
    <dgm:cxn modelId="{BC7F4676-5881-45AA-BDB9-4073220864B3}" srcId="{0D61342D-678F-45C5-999A-955F02E4A0A0}" destId="{E5D88738-A41B-4D2A-80E7-D778E73340F7}" srcOrd="7" destOrd="0" parTransId="{0C9E305F-6445-4B5C-8683-DC699848383A}" sibTransId="{173F8074-1905-4C46-87D6-615E3C588B43}"/>
    <dgm:cxn modelId="{65391EDD-2718-4339-93F0-812BCDE48F8B}" srcId="{0D61342D-678F-45C5-999A-955F02E4A0A0}" destId="{C50739C4-0321-4252-8ACB-FB58F2D76FA1}" srcOrd="4" destOrd="0" parTransId="{0199CC4F-8568-45D6-A69D-469806AF6471}" sibTransId="{5A7DCF6F-5F7B-45A4-9504-3FE00628D676}"/>
    <dgm:cxn modelId="{CC041629-8556-4DF6-8A0C-F603ADF1E984}" type="presOf" srcId="{B50E777C-B036-4955-8354-61EEB4D9D7B7}" destId="{D6164A29-F7FF-40EA-9472-7539A0B57FFB}" srcOrd="0" destOrd="0" presId="urn:microsoft.com/office/officeart/2005/8/layout/cycle2"/>
    <dgm:cxn modelId="{4FB11A61-BEF2-45AD-98EE-944D746E5A96}" type="presOf" srcId="{C50739C4-0321-4252-8ACB-FB58F2D76FA1}" destId="{254D0763-3CF8-4366-BC63-3C00586258B2}" srcOrd="0" destOrd="0" presId="urn:microsoft.com/office/officeart/2005/8/layout/cycle2"/>
    <dgm:cxn modelId="{65BB8523-0C55-4BEF-B753-A9DB569B35F5}" srcId="{0D61342D-678F-45C5-999A-955F02E4A0A0}" destId="{717A9F73-20B3-435C-8D4F-DB82422CB911}" srcOrd="5" destOrd="0" parTransId="{53E9328E-2BC4-4835-A0E0-8AED71CC2CC5}" sibTransId="{8FBA4AA1-5144-4855-A12F-1FA0BD862077}"/>
    <dgm:cxn modelId="{CE008507-E963-475B-A8D1-D1873D3F58C3}" srcId="{0D61342D-678F-45C5-999A-955F02E4A0A0}" destId="{B50E777C-B036-4955-8354-61EEB4D9D7B7}" srcOrd="2" destOrd="0" parTransId="{3D524A3E-015D-44FF-858A-C2CCFD96F207}" sibTransId="{1A2866B3-2F3B-4E61-B179-60EBB55F0DFC}"/>
    <dgm:cxn modelId="{AB670F23-D80F-4440-851F-1D7C32F41201}" type="presOf" srcId="{5A7DCF6F-5F7B-45A4-9504-3FE00628D676}" destId="{1FB5D2EA-DFAD-451A-9FBA-E13D2F006B50}" srcOrd="1" destOrd="0" presId="urn:microsoft.com/office/officeart/2005/8/layout/cycle2"/>
    <dgm:cxn modelId="{34383837-74CE-4DCA-850D-ED2EF3354619}" type="presOf" srcId="{00C4FA94-251E-4A64-9AF8-7FDA9A0C7A88}" destId="{3D256110-0834-4A30-A7BE-0F7D6A30D45C}" srcOrd="1" destOrd="0" presId="urn:microsoft.com/office/officeart/2005/8/layout/cycle2"/>
    <dgm:cxn modelId="{C9871FCC-18C3-4272-BC85-084FAEC9EFB5}" srcId="{0D61342D-678F-45C5-999A-955F02E4A0A0}" destId="{802E5661-6CAC-4AA2-AC9D-51E8A063C049}" srcOrd="3" destOrd="0" parTransId="{99266227-6F84-4745-9AB6-108ABC6FE09A}" sibTransId="{74996B58-ED4E-42DA-A9BC-8EED003B205E}"/>
    <dgm:cxn modelId="{30759671-D0EA-42D5-8D41-115B243AAFBB}" type="presOf" srcId="{B6335D37-2076-4CC6-9B1A-3FF81B3B4E4C}" destId="{8A44FB3A-6570-4398-BC50-AC1CD8C658F7}" srcOrd="1" destOrd="0" presId="urn:microsoft.com/office/officeart/2005/8/layout/cycle2"/>
    <dgm:cxn modelId="{C29E3FE3-AA48-4D8E-9F98-5E9EC3311E40}" type="presOf" srcId="{74996B58-ED4E-42DA-A9BC-8EED003B205E}" destId="{5F97ED8C-ACF3-4392-AD0C-42B212420265}" srcOrd="1" destOrd="0" presId="urn:microsoft.com/office/officeart/2005/8/layout/cycle2"/>
    <dgm:cxn modelId="{A3768C14-C16E-4DFF-8C65-A0CDA06C57FD}" type="presOf" srcId="{B6335D37-2076-4CC6-9B1A-3FF81B3B4E4C}" destId="{F165D627-5599-4ED3-AD57-0164812FB74B}" srcOrd="0" destOrd="0" presId="urn:microsoft.com/office/officeart/2005/8/layout/cycle2"/>
    <dgm:cxn modelId="{F097D247-A9F8-4324-AFD9-F794E1548CC9}" type="presOf" srcId="{D3D5B3D1-BF6A-4A53-8F6C-EA90BCE43B01}" destId="{5D85B3AE-BECC-4D79-80D5-68BB6A3638B3}" srcOrd="0" destOrd="0" presId="urn:microsoft.com/office/officeart/2005/8/layout/cycle2"/>
    <dgm:cxn modelId="{79F19F72-3602-4DDA-B8C0-73AB7A114E2F}" srcId="{0D61342D-678F-45C5-999A-955F02E4A0A0}" destId="{D6113DCD-7F71-4EC5-9EC9-729BC6534B66}" srcOrd="1" destOrd="0" parTransId="{9F924DA9-2F90-4595-B5D2-6C3ECD007F40}" sibTransId="{00C4FA94-251E-4A64-9AF8-7FDA9A0C7A88}"/>
    <dgm:cxn modelId="{D38BCFA7-6C6B-4280-8E36-3FEB78FDD5F7}" type="presOf" srcId="{00C4FA94-251E-4A64-9AF8-7FDA9A0C7A88}" destId="{F295D6DC-62FD-4303-8C61-4702C8B8175C}" srcOrd="0" destOrd="0" presId="urn:microsoft.com/office/officeart/2005/8/layout/cycle2"/>
    <dgm:cxn modelId="{0AB4BD86-BBA8-406B-B87A-E8C6DE33FE7E}" srcId="{0D61342D-678F-45C5-999A-955F02E4A0A0}" destId="{D3D5B3D1-BF6A-4A53-8F6C-EA90BCE43B01}" srcOrd="8" destOrd="0" parTransId="{2AD73A42-6626-4A9F-A34F-2E530ED96E9B}" sibTransId="{B6335D37-2076-4CC6-9B1A-3FF81B3B4E4C}"/>
    <dgm:cxn modelId="{65B7B2A0-E870-4963-B8CC-C97D2002C998}" type="presOf" srcId="{E5D88738-A41B-4D2A-80E7-D778E73340F7}" destId="{57A194A2-356C-41C4-936C-733E4BAA8BBF}" srcOrd="0" destOrd="0" presId="urn:microsoft.com/office/officeart/2005/8/layout/cycle2"/>
    <dgm:cxn modelId="{FA4A1222-9B30-4FFD-8566-2CFC47C5A6A8}" type="presOf" srcId="{491901D0-4C9C-466E-973F-3AA63ADA9632}" destId="{2C5A24FE-D5AA-4ED9-8455-CAE537AE9380}" srcOrd="1" destOrd="0" presId="urn:microsoft.com/office/officeart/2005/8/layout/cycle2"/>
    <dgm:cxn modelId="{6BB9B29D-3F6D-4336-AA4D-DEC4FB50656D}" type="presOf" srcId="{74996B58-ED4E-42DA-A9BC-8EED003B205E}" destId="{7FEA96A5-CAA2-4EFD-A426-146053AA4950}" srcOrd="0" destOrd="0" presId="urn:microsoft.com/office/officeart/2005/8/layout/cycle2"/>
    <dgm:cxn modelId="{197E681A-F758-4F85-A2B6-6B72A8FCB644}" type="presOf" srcId="{0D61342D-678F-45C5-999A-955F02E4A0A0}" destId="{2FBFE1FD-DC69-4814-AD6C-2D7215311750}" srcOrd="0" destOrd="0" presId="urn:microsoft.com/office/officeart/2005/8/layout/cycle2"/>
    <dgm:cxn modelId="{5850DD87-1DF3-43CE-B67F-DD2FC8795D85}" type="presOf" srcId="{1A2866B3-2F3B-4E61-B179-60EBB55F0DFC}" destId="{2D0ACC17-7CF3-42B3-94DB-5C3D552A7DF5}" srcOrd="1" destOrd="0" presId="urn:microsoft.com/office/officeart/2005/8/layout/cycle2"/>
    <dgm:cxn modelId="{62213C9A-BCC4-48E5-9F7F-704C97D8DBEA}" type="presOf" srcId="{133A3A8D-BDB5-47F5-AAB9-2C81CF1B1398}" destId="{591BFE85-12DE-4A5E-AF98-CD1ECD09CBC7}" srcOrd="0" destOrd="0" presId="urn:microsoft.com/office/officeart/2005/8/layout/cycle2"/>
    <dgm:cxn modelId="{F35140E4-0844-4F73-8F5D-A9477A8A48E5}" type="presOf" srcId="{1A2866B3-2F3B-4E61-B179-60EBB55F0DFC}" destId="{F7CFE78B-F78A-4544-8126-EFE9A4C0F867}" srcOrd="0" destOrd="0" presId="urn:microsoft.com/office/officeart/2005/8/layout/cycle2"/>
    <dgm:cxn modelId="{6CC86E23-6C42-4804-9DB4-BD101CFC236A}" srcId="{0D61342D-678F-45C5-999A-955F02E4A0A0}" destId="{133A3A8D-BDB5-47F5-AAB9-2C81CF1B1398}" srcOrd="6" destOrd="0" parTransId="{33196392-A42C-4571-B654-6CAA5C1B8B03}" sibTransId="{71ABDA43-7A98-426E-A248-6F886F67EAEA}"/>
    <dgm:cxn modelId="{DB3F72F9-548E-4791-8770-324F00CE77B7}" type="presOf" srcId="{5A7DCF6F-5F7B-45A4-9504-3FE00628D676}" destId="{98F4D55C-1AE6-4810-9BA9-78145D63A2C8}" srcOrd="0" destOrd="0" presId="urn:microsoft.com/office/officeart/2005/8/layout/cycle2"/>
    <dgm:cxn modelId="{47BAC83A-521B-492F-9443-BD060404D732}" type="presOf" srcId="{D6113DCD-7F71-4EC5-9EC9-729BC6534B66}" destId="{83C1F1CC-703E-4FEA-BA43-FE2BF3B6184B}" srcOrd="0" destOrd="0" presId="urn:microsoft.com/office/officeart/2005/8/layout/cycle2"/>
    <dgm:cxn modelId="{586B1D1E-13E1-4EB1-B442-99C9ECE0E529}" type="presOf" srcId="{8FBA4AA1-5144-4855-A12F-1FA0BD862077}" destId="{C9BEEBDD-1796-4D5F-9F15-9BA5D9577EFB}" srcOrd="0" destOrd="0" presId="urn:microsoft.com/office/officeart/2005/8/layout/cycle2"/>
    <dgm:cxn modelId="{7240970F-04DC-43F2-9466-EF1DB1045D2D}" srcId="{0D61342D-678F-45C5-999A-955F02E4A0A0}" destId="{40C239FD-DBA3-4FE2-96FE-0F108EA2125B}" srcOrd="0" destOrd="0" parTransId="{D77A3054-79F6-4B36-BE49-4D9F32768407}" sibTransId="{491901D0-4C9C-466E-973F-3AA63ADA9632}"/>
    <dgm:cxn modelId="{4D7DA5AB-382F-4026-A666-D8BE53530F9C}" type="presOf" srcId="{71ABDA43-7A98-426E-A248-6F886F67EAEA}" destId="{88CE8A56-32F2-49BA-A2DD-F8D4375E545F}" srcOrd="0" destOrd="0" presId="urn:microsoft.com/office/officeart/2005/8/layout/cycle2"/>
    <dgm:cxn modelId="{7537F9FD-AEA4-4185-9D6D-943EDF0056B5}" type="presOf" srcId="{71ABDA43-7A98-426E-A248-6F886F67EAEA}" destId="{82EEFAB6-7D0A-469F-B412-D63E85C9EB45}" srcOrd="1" destOrd="0" presId="urn:microsoft.com/office/officeart/2005/8/layout/cycle2"/>
    <dgm:cxn modelId="{F4BCCADA-4729-478A-B3E0-28A2ABB9F0D3}" type="presParOf" srcId="{2FBFE1FD-DC69-4814-AD6C-2D7215311750}" destId="{3A0E57F1-BC00-41DC-BBCE-878F358FD3E9}" srcOrd="0" destOrd="0" presId="urn:microsoft.com/office/officeart/2005/8/layout/cycle2"/>
    <dgm:cxn modelId="{FDE3DD62-CE93-4148-87D4-B766B0F33E8F}" type="presParOf" srcId="{2FBFE1FD-DC69-4814-AD6C-2D7215311750}" destId="{5636B9D7-13F0-48E7-BC04-E2F08A6BDB8C}" srcOrd="1" destOrd="0" presId="urn:microsoft.com/office/officeart/2005/8/layout/cycle2"/>
    <dgm:cxn modelId="{E14E5C08-990E-48DB-8E95-E93F4395E2BA}" type="presParOf" srcId="{5636B9D7-13F0-48E7-BC04-E2F08A6BDB8C}" destId="{2C5A24FE-D5AA-4ED9-8455-CAE537AE9380}" srcOrd="0" destOrd="0" presId="urn:microsoft.com/office/officeart/2005/8/layout/cycle2"/>
    <dgm:cxn modelId="{BCFFADF8-81CC-4839-A701-110980DF0391}" type="presParOf" srcId="{2FBFE1FD-DC69-4814-AD6C-2D7215311750}" destId="{83C1F1CC-703E-4FEA-BA43-FE2BF3B6184B}" srcOrd="2" destOrd="0" presId="urn:microsoft.com/office/officeart/2005/8/layout/cycle2"/>
    <dgm:cxn modelId="{BA1DEE19-9422-4E4A-9BAB-276D7400FEA0}" type="presParOf" srcId="{2FBFE1FD-DC69-4814-AD6C-2D7215311750}" destId="{F295D6DC-62FD-4303-8C61-4702C8B8175C}" srcOrd="3" destOrd="0" presId="urn:microsoft.com/office/officeart/2005/8/layout/cycle2"/>
    <dgm:cxn modelId="{88BD8EC2-FDCF-463E-8922-F934D87B6604}" type="presParOf" srcId="{F295D6DC-62FD-4303-8C61-4702C8B8175C}" destId="{3D256110-0834-4A30-A7BE-0F7D6A30D45C}" srcOrd="0" destOrd="0" presId="urn:microsoft.com/office/officeart/2005/8/layout/cycle2"/>
    <dgm:cxn modelId="{052DF182-F623-4D21-A396-79EF40C5538E}" type="presParOf" srcId="{2FBFE1FD-DC69-4814-AD6C-2D7215311750}" destId="{D6164A29-F7FF-40EA-9472-7539A0B57FFB}" srcOrd="4" destOrd="0" presId="urn:microsoft.com/office/officeart/2005/8/layout/cycle2"/>
    <dgm:cxn modelId="{CB048952-48C7-433E-B4A1-E61BD95A04C9}" type="presParOf" srcId="{2FBFE1FD-DC69-4814-AD6C-2D7215311750}" destId="{F7CFE78B-F78A-4544-8126-EFE9A4C0F867}" srcOrd="5" destOrd="0" presId="urn:microsoft.com/office/officeart/2005/8/layout/cycle2"/>
    <dgm:cxn modelId="{A009E6D6-591E-4078-AE15-2684157FC957}" type="presParOf" srcId="{F7CFE78B-F78A-4544-8126-EFE9A4C0F867}" destId="{2D0ACC17-7CF3-42B3-94DB-5C3D552A7DF5}" srcOrd="0" destOrd="0" presId="urn:microsoft.com/office/officeart/2005/8/layout/cycle2"/>
    <dgm:cxn modelId="{2AA34BE3-C562-4BD7-853D-AE82564B41B2}" type="presParOf" srcId="{2FBFE1FD-DC69-4814-AD6C-2D7215311750}" destId="{348750D2-631D-4191-A627-48DB6C23F70E}" srcOrd="6" destOrd="0" presId="urn:microsoft.com/office/officeart/2005/8/layout/cycle2"/>
    <dgm:cxn modelId="{28234CDD-5292-4313-8748-5B77351C6691}" type="presParOf" srcId="{2FBFE1FD-DC69-4814-AD6C-2D7215311750}" destId="{7FEA96A5-CAA2-4EFD-A426-146053AA4950}" srcOrd="7" destOrd="0" presId="urn:microsoft.com/office/officeart/2005/8/layout/cycle2"/>
    <dgm:cxn modelId="{448E5C19-9C73-4018-BDA5-D95CC62A0A69}" type="presParOf" srcId="{7FEA96A5-CAA2-4EFD-A426-146053AA4950}" destId="{5F97ED8C-ACF3-4392-AD0C-42B212420265}" srcOrd="0" destOrd="0" presId="urn:microsoft.com/office/officeart/2005/8/layout/cycle2"/>
    <dgm:cxn modelId="{42FEE066-311B-4AC9-B6CF-AD6E6058316F}" type="presParOf" srcId="{2FBFE1FD-DC69-4814-AD6C-2D7215311750}" destId="{254D0763-3CF8-4366-BC63-3C00586258B2}" srcOrd="8" destOrd="0" presId="urn:microsoft.com/office/officeart/2005/8/layout/cycle2"/>
    <dgm:cxn modelId="{1A3F7BEA-8AD4-48BA-B776-1FB30EAEDC18}" type="presParOf" srcId="{2FBFE1FD-DC69-4814-AD6C-2D7215311750}" destId="{98F4D55C-1AE6-4810-9BA9-78145D63A2C8}" srcOrd="9" destOrd="0" presId="urn:microsoft.com/office/officeart/2005/8/layout/cycle2"/>
    <dgm:cxn modelId="{AA62FDCD-EB3F-44FE-A21D-93D4CA2497FC}" type="presParOf" srcId="{98F4D55C-1AE6-4810-9BA9-78145D63A2C8}" destId="{1FB5D2EA-DFAD-451A-9FBA-E13D2F006B50}" srcOrd="0" destOrd="0" presId="urn:microsoft.com/office/officeart/2005/8/layout/cycle2"/>
    <dgm:cxn modelId="{EAB26913-D28B-4D0F-AC5B-EA866BEEA9B6}" type="presParOf" srcId="{2FBFE1FD-DC69-4814-AD6C-2D7215311750}" destId="{F93A7B31-2EF7-422C-AE4B-ED643E3A0F29}" srcOrd="10" destOrd="0" presId="urn:microsoft.com/office/officeart/2005/8/layout/cycle2"/>
    <dgm:cxn modelId="{43B8BA6F-89BC-4512-8202-7C92008CEC77}" type="presParOf" srcId="{2FBFE1FD-DC69-4814-AD6C-2D7215311750}" destId="{C9BEEBDD-1796-4D5F-9F15-9BA5D9577EFB}" srcOrd="11" destOrd="0" presId="urn:microsoft.com/office/officeart/2005/8/layout/cycle2"/>
    <dgm:cxn modelId="{4A695250-F002-4D1F-81E3-AEC77B815B1D}" type="presParOf" srcId="{C9BEEBDD-1796-4D5F-9F15-9BA5D9577EFB}" destId="{0F2B1BBC-7AA0-4C8E-AAA1-CD078508ABED}" srcOrd="0" destOrd="0" presId="urn:microsoft.com/office/officeart/2005/8/layout/cycle2"/>
    <dgm:cxn modelId="{E42737AF-AF75-4B09-A89C-5FF1B4D96607}" type="presParOf" srcId="{2FBFE1FD-DC69-4814-AD6C-2D7215311750}" destId="{591BFE85-12DE-4A5E-AF98-CD1ECD09CBC7}" srcOrd="12" destOrd="0" presId="urn:microsoft.com/office/officeart/2005/8/layout/cycle2"/>
    <dgm:cxn modelId="{E33B0265-475B-429D-8725-86C049F80881}" type="presParOf" srcId="{2FBFE1FD-DC69-4814-AD6C-2D7215311750}" destId="{88CE8A56-32F2-49BA-A2DD-F8D4375E545F}" srcOrd="13" destOrd="0" presId="urn:microsoft.com/office/officeart/2005/8/layout/cycle2"/>
    <dgm:cxn modelId="{ADFB455F-0598-4624-A496-504832D4AF00}" type="presParOf" srcId="{88CE8A56-32F2-49BA-A2DD-F8D4375E545F}" destId="{82EEFAB6-7D0A-469F-B412-D63E85C9EB45}" srcOrd="0" destOrd="0" presId="urn:microsoft.com/office/officeart/2005/8/layout/cycle2"/>
    <dgm:cxn modelId="{69FB6B7C-028C-4E97-9844-28F72CE1AD7B}" type="presParOf" srcId="{2FBFE1FD-DC69-4814-AD6C-2D7215311750}" destId="{57A194A2-356C-41C4-936C-733E4BAA8BBF}" srcOrd="14" destOrd="0" presId="urn:microsoft.com/office/officeart/2005/8/layout/cycle2"/>
    <dgm:cxn modelId="{629F4822-091A-41E8-A101-7B423DE7C003}" type="presParOf" srcId="{2FBFE1FD-DC69-4814-AD6C-2D7215311750}" destId="{45679EC1-16BB-4F13-A6F9-EF22B1BDB8A9}" srcOrd="15" destOrd="0" presId="urn:microsoft.com/office/officeart/2005/8/layout/cycle2"/>
    <dgm:cxn modelId="{8D84CE44-FEFE-4CD6-A614-FB6DBC5D2F85}" type="presParOf" srcId="{45679EC1-16BB-4F13-A6F9-EF22B1BDB8A9}" destId="{B005DD01-23C1-423C-AEA8-AA6B8050B28A}" srcOrd="0" destOrd="0" presId="urn:microsoft.com/office/officeart/2005/8/layout/cycle2"/>
    <dgm:cxn modelId="{E0F7E29B-8AD0-4F76-BD7B-F56C358121FE}" type="presParOf" srcId="{2FBFE1FD-DC69-4814-AD6C-2D7215311750}" destId="{5D85B3AE-BECC-4D79-80D5-68BB6A3638B3}" srcOrd="16" destOrd="0" presId="urn:microsoft.com/office/officeart/2005/8/layout/cycle2"/>
    <dgm:cxn modelId="{2E2CC688-AC44-4E02-90C2-6F6ABB25A26A}" type="presParOf" srcId="{2FBFE1FD-DC69-4814-AD6C-2D7215311750}" destId="{F165D627-5599-4ED3-AD57-0164812FB74B}" srcOrd="17" destOrd="0" presId="urn:microsoft.com/office/officeart/2005/8/layout/cycle2"/>
    <dgm:cxn modelId="{1D855E15-5993-47D6-9EC8-9A8339CBE36A}" type="presParOf" srcId="{F165D627-5599-4ED3-AD57-0164812FB74B}" destId="{8A44FB3A-6570-4398-BC50-AC1CD8C658F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0A4DB-16F3-4589-A74E-E238DD24C96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7C727E-3DA9-4AE1-9991-DB30EE443B01}">
      <dgm:prSet phldrT="[Текст]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dirty="0" smtClean="0"/>
            <a:t>Способы размножения</a:t>
          </a:r>
          <a:endParaRPr lang="ru-RU" dirty="0"/>
        </a:p>
      </dgm:t>
    </dgm:pt>
    <dgm:pt modelId="{B66673AB-B87F-4E56-BB6C-655E1230D6B5}" type="parTrans" cxnId="{8837F7EF-24E6-43FF-AEC0-CD3BD7B97A8D}">
      <dgm:prSet/>
      <dgm:spPr/>
      <dgm:t>
        <a:bodyPr/>
        <a:lstStyle/>
        <a:p>
          <a:endParaRPr lang="ru-RU"/>
        </a:p>
      </dgm:t>
    </dgm:pt>
    <dgm:pt modelId="{25160DC6-303F-4F7D-8063-1DE71AFC6D96}" type="sibTrans" cxnId="{8837F7EF-24E6-43FF-AEC0-CD3BD7B97A8D}">
      <dgm:prSet/>
      <dgm:spPr/>
      <dgm:t>
        <a:bodyPr/>
        <a:lstStyle/>
        <a:p>
          <a:endParaRPr lang="ru-RU"/>
        </a:p>
      </dgm:t>
    </dgm:pt>
    <dgm:pt modelId="{0DF33A7C-06EF-485D-A68D-F6E171528A4E}">
      <dgm:prSet phldrT="[Текст]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dirty="0" smtClean="0"/>
            <a:t>Периоды роста и развития</a:t>
          </a:r>
          <a:endParaRPr lang="ru-RU" dirty="0"/>
        </a:p>
      </dgm:t>
    </dgm:pt>
    <dgm:pt modelId="{76A240DA-5398-407C-8F45-52FB68DB07AF}" type="parTrans" cxnId="{E957550D-3CB4-4540-A025-1EE4EB186AAA}">
      <dgm:prSet/>
      <dgm:spPr/>
      <dgm:t>
        <a:bodyPr/>
        <a:lstStyle/>
        <a:p>
          <a:endParaRPr lang="ru-RU"/>
        </a:p>
      </dgm:t>
    </dgm:pt>
    <dgm:pt modelId="{6623103E-1356-4818-BB04-444CFD7D4933}" type="sibTrans" cxnId="{E957550D-3CB4-4540-A025-1EE4EB186AAA}">
      <dgm:prSet/>
      <dgm:spPr/>
      <dgm:t>
        <a:bodyPr/>
        <a:lstStyle/>
        <a:p>
          <a:endParaRPr lang="ru-RU"/>
        </a:p>
      </dgm:t>
    </dgm:pt>
    <dgm:pt modelId="{5E8DE57D-B4E5-4FF9-8299-C0BD4C836513}">
      <dgm:prSet phldrT="[Текст]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dirty="0" smtClean="0"/>
            <a:t>Оптимальная температура для прорастания клубней</a:t>
          </a:r>
          <a:endParaRPr lang="ru-RU" dirty="0"/>
        </a:p>
      </dgm:t>
    </dgm:pt>
    <dgm:pt modelId="{27E7B21E-ECD5-4949-9D4F-EFC6F3F3E4DE}" type="parTrans" cxnId="{658ED6D6-9AC7-406A-B462-7D350C0C4B21}">
      <dgm:prSet/>
      <dgm:spPr/>
      <dgm:t>
        <a:bodyPr/>
        <a:lstStyle/>
        <a:p>
          <a:endParaRPr lang="ru-RU"/>
        </a:p>
      </dgm:t>
    </dgm:pt>
    <dgm:pt modelId="{0C3B23C9-AA46-45F2-A77A-7524CFC98B11}" type="sibTrans" cxnId="{658ED6D6-9AC7-406A-B462-7D350C0C4B21}">
      <dgm:prSet/>
      <dgm:spPr/>
      <dgm:t>
        <a:bodyPr/>
        <a:lstStyle/>
        <a:p>
          <a:endParaRPr lang="ru-RU"/>
        </a:p>
      </dgm:t>
    </dgm:pt>
    <dgm:pt modelId="{5AF6FB7C-6D8C-4361-AFC7-ADD63BE0F0A1}">
      <dgm:prSet phldrT="[Текст]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dirty="0" smtClean="0"/>
            <a:t>Оптимальная температура для роста и развития</a:t>
          </a:r>
          <a:endParaRPr lang="ru-RU" dirty="0"/>
        </a:p>
      </dgm:t>
    </dgm:pt>
    <dgm:pt modelId="{7207943E-FB7B-467F-B4F2-6242710CBF4F}" type="parTrans" cxnId="{6C20B39E-E190-42CF-A8D3-A07A1E249988}">
      <dgm:prSet/>
      <dgm:spPr/>
      <dgm:t>
        <a:bodyPr/>
        <a:lstStyle/>
        <a:p>
          <a:endParaRPr lang="ru-RU"/>
        </a:p>
      </dgm:t>
    </dgm:pt>
    <dgm:pt modelId="{F93AB8E2-6F7C-4CC0-920D-830FBD159E2D}" type="sibTrans" cxnId="{6C20B39E-E190-42CF-A8D3-A07A1E249988}">
      <dgm:prSet/>
      <dgm:spPr/>
      <dgm:t>
        <a:bodyPr/>
        <a:lstStyle/>
        <a:p>
          <a:endParaRPr lang="ru-RU"/>
        </a:p>
      </dgm:t>
    </dgm:pt>
    <dgm:pt modelId="{B52191DE-141D-4FE7-A298-96A4ED80F933}" type="pres">
      <dgm:prSet presAssocID="{72B0A4DB-16F3-4589-A74E-E238DD24C96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F3BEABE-5256-4569-B957-5CF92297B207}" type="pres">
      <dgm:prSet presAssocID="{72B0A4DB-16F3-4589-A74E-E238DD24C961}" presName="pyramid" presStyleLbl="node1" presStyleIdx="0" presStyleCnt="1" custFlipHor="1" custScaleX="126300" custScaleY="99030" custLinFactNeighborX="-20877" custLinFactNeighborY="-10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90BBBD-4A84-474A-8488-2728ECDDBA74}" type="pres">
      <dgm:prSet presAssocID="{72B0A4DB-16F3-4589-A74E-E238DD24C961}" presName="theList" presStyleCnt="0"/>
      <dgm:spPr/>
    </dgm:pt>
    <dgm:pt modelId="{BF7742CE-4445-4072-AF68-6DE32CF2BB61}" type="pres">
      <dgm:prSet presAssocID="{D67C727E-3DA9-4AE1-9991-DB30EE443B01}" presName="aNode" presStyleLbl="fgAcc1" presStyleIdx="0" presStyleCnt="4" custScaleX="131563" custScaleY="104870" custLinFactY="-30703" custLinFactNeighborX="232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85A51-BCC0-477D-A942-D6A12DBF7AE2}" type="pres">
      <dgm:prSet presAssocID="{D67C727E-3DA9-4AE1-9991-DB30EE443B01}" presName="aSpace" presStyleCnt="0"/>
      <dgm:spPr/>
    </dgm:pt>
    <dgm:pt modelId="{2D3A1FD1-BE4E-4449-945B-2083E446FE11}" type="pres">
      <dgm:prSet presAssocID="{0DF33A7C-06EF-485D-A68D-F6E171528A4E}" presName="aNode" presStyleLbl="fgAcc1" presStyleIdx="1" presStyleCnt="4" custScaleX="133385" custLinFactY="-9992" custLinFactNeighborX="241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9A270-F278-472D-B091-C908797C8322}" type="pres">
      <dgm:prSet presAssocID="{0DF33A7C-06EF-485D-A68D-F6E171528A4E}" presName="aSpace" presStyleCnt="0"/>
      <dgm:spPr/>
    </dgm:pt>
    <dgm:pt modelId="{A1692700-07FD-4BB8-B793-B758403A6313}" type="pres">
      <dgm:prSet presAssocID="{5E8DE57D-B4E5-4FF9-8299-C0BD4C836513}" presName="aNode" presStyleLbl="fgAcc1" presStyleIdx="2" presStyleCnt="4" custScaleX="133384" custLinFactNeighborX="21439" custLinFactNeighborY="24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B557C-0060-4539-9635-D45EE4664FD3}" type="pres">
      <dgm:prSet presAssocID="{5E8DE57D-B4E5-4FF9-8299-C0BD4C836513}" presName="aSpace" presStyleCnt="0"/>
      <dgm:spPr/>
    </dgm:pt>
    <dgm:pt modelId="{CB950909-09F8-4CA4-8D17-BFA9FDAD3616}" type="pres">
      <dgm:prSet presAssocID="{5AF6FB7C-6D8C-4361-AFC7-ADD63BE0F0A1}" presName="aNode" presStyleLbl="fgAcc1" presStyleIdx="3" presStyleCnt="4" custScaleX="132672" custLinFactY="7539" custLinFactNeighborX="2179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E342C-CB86-4874-9331-4F55E5D6DFB2}" type="pres">
      <dgm:prSet presAssocID="{5AF6FB7C-6D8C-4361-AFC7-ADD63BE0F0A1}" presName="aSpace" presStyleCnt="0"/>
      <dgm:spPr/>
    </dgm:pt>
  </dgm:ptLst>
  <dgm:cxnLst>
    <dgm:cxn modelId="{77B50BE7-E353-4D16-A0E5-17CCAAB4EE85}" type="presOf" srcId="{D67C727E-3DA9-4AE1-9991-DB30EE443B01}" destId="{BF7742CE-4445-4072-AF68-6DE32CF2BB61}" srcOrd="0" destOrd="0" presId="urn:microsoft.com/office/officeart/2005/8/layout/pyramid2"/>
    <dgm:cxn modelId="{67297095-6E1F-40FE-82C0-2F8CED1C8AC4}" type="presOf" srcId="{5AF6FB7C-6D8C-4361-AFC7-ADD63BE0F0A1}" destId="{CB950909-09F8-4CA4-8D17-BFA9FDAD3616}" srcOrd="0" destOrd="0" presId="urn:microsoft.com/office/officeart/2005/8/layout/pyramid2"/>
    <dgm:cxn modelId="{E957550D-3CB4-4540-A025-1EE4EB186AAA}" srcId="{72B0A4DB-16F3-4589-A74E-E238DD24C961}" destId="{0DF33A7C-06EF-485D-A68D-F6E171528A4E}" srcOrd="1" destOrd="0" parTransId="{76A240DA-5398-407C-8F45-52FB68DB07AF}" sibTransId="{6623103E-1356-4818-BB04-444CFD7D4933}"/>
    <dgm:cxn modelId="{658ED6D6-9AC7-406A-B462-7D350C0C4B21}" srcId="{72B0A4DB-16F3-4589-A74E-E238DD24C961}" destId="{5E8DE57D-B4E5-4FF9-8299-C0BD4C836513}" srcOrd="2" destOrd="0" parTransId="{27E7B21E-ECD5-4949-9D4F-EFC6F3F3E4DE}" sibTransId="{0C3B23C9-AA46-45F2-A77A-7524CFC98B11}"/>
    <dgm:cxn modelId="{03FE8F6F-DA23-48C7-B5F7-0DB695F788B4}" type="presOf" srcId="{0DF33A7C-06EF-485D-A68D-F6E171528A4E}" destId="{2D3A1FD1-BE4E-4449-945B-2083E446FE11}" srcOrd="0" destOrd="0" presId="urn:microsoft.com/office/officeart/2005/8/layout/pyramid2"/>
    <dgm:cxn modelId="{6C20B39E-E190-42CF-A8D3-A07A1E249988}" srcId="{72B0A4DB-16F3-4589-A74E-E238DD24C961}" destId="{5AF6FB7C-6D8C-4361-AFC7-ADD63BE0F0A1}" srcOrd="3" destOrd="0" parTransId="{7207943E-FB7B-467F-B4F2-6242710CBF4F}" sibTransId="{F93AB8E2-6F7C-4CC0-920D-830FBD159E2D}"/>
    <dgm:cxn modelId="{CCAC767F-90CE-41CD-9AED-9C9E1D8774C2}" type="presOf" srcId="{72B0A4DB-16F3-4589-A74E-E238DD24C961}" destId="{B52191DE-141D-4FE7-A298-96A4ED80F933}" srcOrd="0" destOrd="0" presId="urn:microsoft.com/office/officeart/2005/8/layout/pyramid2"/>
    <dgm:cxn modelId="{8837F7EF-24E6-43FF-AEC0-CD3BD7B97A8D}" srcId="{72B0A4DB-16F3-4589-A74E-E238DD24C961}" destId="{D67C727E-3DA9-4AE1-9991-DB30EE443B01}" srcOrd="0" destOrd="0" parTransId="{B66673AB-B87F-4E56-BB6C-655E1230D6B5}" sibTransId="{25160DC6-303F-4F7D-8063-1DE71AFC6D96}"/>
    <dgm:cxn modelId="{020D5D09-8461-48AE-B891-91F9AC1C764E}" type="presOf" srcId="{5E8DE57D-B4E5-4FF9-8299-C0BD4C836513}" destId="{A1692700-07FD-4BB8-B793-B758403A6313}" srcOrd="0" destOrd="0" presId="urn:microsoft.com/office/officeart/2005/8/layout/pyramid2"/>
    <dgm:cxn modelId="{27A0410E-D5C8-4A00-B49C-3D1ABDBDC9FB}" type="presParOf" srcId="{B52191DE-141D-4FE7-A298-96A4ED80F933}" destId="{8F3BEABE-5256-4569-B957-5CF92297B207}" srcOrd="0" destOrd="0" presId="urn:microsoft.com/office/officeart/2005/8/layout/pyramid2"/>
    <dgm:cxn modelId="{6CC254E7-5B09-4C7C-8332-A73803A035BA}" type="presParOf" srcId="{B52191DE-141D-4FE7-A298-96A4ED80F933}" destId="{8190BBBD-4A84-474A-8488-2728ECDDBA74}" srcOrd="1" destOrd="0" presId="urn:microsoft.com/office/officeart/2005/8/layout/pyramid2"/>
    <dgm:cxn modelId="{8696AA84-28EC-4EC0-83F6-C0805C0E6F15}" type="presParOf" srcId="{8190BBBD-4A84-474A-8488-2728ECDDBA74}" destId="{BF7742CE-4445-4072-AF68-6DE32CF2BB61}" srcOrd="0" destOrd="0" presId="urn:microsoft.com/office/officeart/2005/8/layout/pyramid2"/>
    <dgm:cxn modelId="{FC86CFA5-06A1-45C6-B3EF-2B9A34E61A17}" type="presParOf" srcId="{8190BBBD-4A84-474A-8488-2728ECDDBA74}" destId="{47985A51-BCC0-477D-A942-D6A12DBF7AE2}" srcOrd="1" destOrd="0" presId="urn:microsoft.com/office/officeart/2005/8/layout/pyramid2"/>
    <dgm:cxn modelId="{4BE89389-6047-4662-B53F-EEE9612DEB5E}" type="presParOf" srcId="{8190BBBD-4A84-474A-8488-2728ECDDBA74}" destId="{2D3A1FD1-BE4E-4449-945B-2083E446FE11}" srcOrd="2" destOrd="0" presId="urn:microsoft.com/office/officeart/2005/8/layout/pyramid2"/>
    <dgm:cxn modelId="{DD04403E-00A2-4D08-B06D-4CFED9193F97}" type="presParOf" srcId="{8190BBBD-4A84-474A-8488-2728ECDDBA74}" destId="{9649A270-F278-472D-B091-C908797C8322}" srcOrd="3" destOrd="0" presId="urn:microsoft.com/office/officeart/2005/8/layout/pyramid2"/>
    <dgm:cxn modelId="{A9ABECA3-A485-4CC8-9069-FD2E572189C1}" type="presParOf" srcId="{8190BBBD-4A84-474A-8488-2728ECDDBA74}" destId="{A1692700-07FD-4BB8-B793-B758403A6313}" srcOrd="4" destOrd="0" presId="urn:microsoft.com/office/officeart/2005/8/layout/pyramid2"/>
    <dgm:cxn modelId="{9374B679-1924-4379-A354-C5C0A173B249}" type="presParOf" srcId="{8190BBBD-4A84-474A-8488-2728ECDDBA74}" destId="{408B557C-0060-4539-9635-D45EE4664FD3}" srcOrd="5" destOrd="0" presId="urn:microsoft.com/office/officeart/2005/8/layout/pyramid2"/>
    <dgm:cxn modelId="{786FFF81-DEC9-4D55-A36D-94FE557A34E0}" type="presParOf" srcId="{8190BBBD-4A84-474A-8488-2728ECDDBA74}" destId="{CB950909-09F8-4CA4-8D17-BFA9FDAD3616}" srcOrd="6" destOrd="0" presId="urn:microsoft.com/office/officeart/2005/8/layout/pyramid2"/>
    <dgm:cxn modelId="{60EEF23B-7E9C-421E-90AB-97D2C193A8C9}" type="presParOf" srcId="{8190BBBD-4A84-474A-8488-2728ECDDBA74}" destId="{449E342C-CB86-4874-9331-4F55E5D6DFB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0971C7-AC2B-496F-800C-F52C5A723EE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B7450C-8B2E-4358-8596-A8822539DC17}">
      <dgm:prSet phldrT="[Текст]" custT="1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sz="3600" dirty="0" smtClean="0"/>
            <a:t>Ранние</a:t>
          </a:r>
          <a:endParaRPr lang="ru-RU" sz="3600" dirty="0"/>
        </a:p>
      </dgm:t>
    </dgm:pt>
    <dgm:pt modelId="{EA4978AF-F288-4612-ADAE-037DFF8CD188}" type="parTrans" cxnId="{BB148321-F1CD-4F58-86F8-E505E4E31613}">
      <dgm:prSet/>
      <dgm:spPr/>
      <dgm:t>
        <a:bodyPr/>
        <a:lstStyle/>
        <a:p>
          <a:endParaRPr lang="ru-RU"/>
        </a:p>
      </dgm:t>
    </dgm:pt>
    <dgm:pt modelId="{E4EB14C8-03BE-44E1-8DB5-4CB2D89726BD}" type="sibTrans" cxnId="{BB148321-F1CD-4F58-86F8-E505E4E31613}">
      <dgm:prSet/>
      <dgm:spPr/>
      <dgm:t>
        <a:bodyPr/>
        <a:lstStyle/>
        <a:p>
          <a:endParaRPr lang="ru-RU"/>
        </a:p>
      </dgm:t>
    </dgm:pt>
    <dgm:pt modelId="{6280D47C-CDFF-4413-BC9D-53524ADBA00F}">
      <dgm:prSet phldrT="[Текст]" custT="1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sz="3200" dirty="0" smtClean="0"/>
            <a:t>Среднеранние</a:t>
          </a:r>
          <a:endParaRPr lang="ru-RU" sz="3200" dirty="0"/>
        </a:p>
      </dgm:t>
    </dgm:pt>
    <dgm:pt modelId="{EDB1CAD7-3A95-4ECF-BE66-C6E418724E02}" type="parTrans" cxnId="{4C742039-B090-4F2C-A80F-0594DAFEEEE6}">
      <dgm:prSet/>
      <dgm:spPr/>
      <dgm:t>
        <a:bodyPr/>
        <a:lstStyle/>
        <a:p>
          <a:endParaRPr lang="ru-RU"/>
        </a:p>
      </dgm:t>
    </dgm:pt>
    <dgm:pt modelId="{1979714D-0919-4BC2-8044-F2DE5D82A2E1}" type="sibTrans" cxnId="{4C742039-B090-4F2C-A80F-0594DAFEEEE6}">
      <dgm:prSet/>
      <dgm:spPr/>
      <dgm:t>
        <a:bodyPr/>
        <a:lstStyle/>
        <a:p>
          <a:endParaRPr lang="ru-RU"/>
        </a:p>
      </dgm:t>
    </dgm:pt>
    <dgm:pt modelId="{F18F8687-3B80-4DD4-BFCD-25F76E295BBF}">
      <dgm:prSet phldrT="[Текст]" custT="1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sz="3200" dirty="0" smtClean="0"/>
            <a:t>Среднеспелые</a:t>
          </a:r>
          <a:endParaRPr lang="ru-RU" sz="3200" dirty="0"/>
        </a:p>
      </dgm:t>
    </dgm:pt>
    <dgm:pt modelId="{37018821-2587-4367-BB3F-FAEC10E48899}" type="parTrans" cxnId="{396CA5DF-37E9-4DF1-93BA-6EBE6043AD24}">
      <dgm:prSet/>
      <dgm:spPr/>
      <dgm:t>
        <a:bodyPr/>
        <a:lstStyle/>
        <a:p>
          <a:endParaRPr lang="ru-RU"/>
        </a:p>
      </dgm:t>
    </dgm:pt>
    <dgm:pt modelId="{42E03FA0-FBD8-4462-B677-3773D01EDBB5}" type="sibTrans" cxnId="{396CA5DF-37E9-4DF1-93BA-6EBE6043AD24}">
      <dgm:prSet/>
      <dgm:spPr/>
      <dgm:t>
        <a:bodyPr/>
        <a:lstStyle/>
        <a:p>
          <a:endParaRPr lang="ru-RU"/>
        </a:p>
      </dgm:t>
    </dgm:pt>
    <dgm:pt modelId="{39801EFB-215E-4FE7-B932-5F5DEAFA29F1}">
      <dgm:prSet phldrT="[Текст]" custT="1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sz="3200" dirty="0" smtClean="0"/>
            <a:t>Среднепоздние</a:t>
          </a:r>
          <a:endParaRPr lang="ru-RU" sz="3200" dirty="0"/>
        </a:p>
      </dgm:t>
    </dgm:pt>
    <dgm:pt modelId="{12F168DE-6EE9-47CA-AEF0-CCA239984415}" type="parTrans" cxnId="{66266646-879F-4FA6-9E55-3702E60E1542}">
      <dgm:prSet/>
      <dgm:spPr/>
      <dgm:t>
        <a:bodyPr/>
        <a:lstStyle/>
        <a:p>
          <a:endParaRPr lang="ru-RU"/>
        </a:p>
      </dgm:t>
    </dgm:pt>
    <dgm:pt modelId="{2B57DADE-7838-4198-AF35-15055006EE8A}" type="sibTrans" cxnId="{66266646-879F-4FA6-9E55-3702E60E1542}">
      <dgm:prSet/>
      <dgm:spPr/>
      <dgm:t>
        <a:bodyPr/>
        <a:lstStyle/>
        <a:p>
          <a:endParaRPr lang="ru-RU"/>
        </a:p>
      </dgm:t>
    </dgm:pt>
    <dgm:pt modelId="{B3FBBE6C-47A1-4339-8F99-ED15D486313D}">
      <dgm:prSet phldrT="[Текст]" custT="1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sz="3200" dirty="0" smtClean="0"/>
            <a:t>Поздние</a:t>
          </a:r>
          <a:endParaRPr lang="ru-RU" sz="3200" dirty="0"/>
        </a:p>
      </dgm:t>
    </dgm:pt>
    <dgm:pt modelId="{7E9ECBDF-FC3A-4250-A3AD-601D9B752AA7}" type="parTrans" cxnId="{48D66FFC-AC2F-42F4-B17D-5EE477C2B8A0}">
      <dgm:prSet/>
      <dgm:spPr/>
      <dgm:t>
        <a:bodyPr/>
        <a:lstStyle/>
        <a:p>
          <a:endParaRPr lang="ru-RU"/>
        </a:p>
      </dgm:t>
    </dgm:pt>
    <dgm:pt modelId="{2CD3AC2C-BF56-4B90-BC41-A749B9827FF6}" type="sibTrans" cxnId="{48D66FFC-AC2F-42F4-B17D-5EE477C2B8A0}">
      <dgm:prSet/>
      <dgm:spPr/>
      <dgm:t>
        <a:bodyPr/>
        <a:lstStyle/>
        <a:p>
          <a:endParaRPr lang="ru-RU"/>
        </a:p>
      </dgm:t>
    </dgm:pt>
    <dgm:pt modelId="{E12B1043-F044-4918-A88A-F785F94BFB41}" type="pres">
      <dgm:prSet presAssocID="{370971C7-AC2B-496F-800C-F52C5A723EE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4335203-76AF-42FA-AF98-11E57C7E4FB3}" type="pres">
      <dgm:prSet presAssocID="{370971C7-AC2B-496F-800C-F52C5A723EE4}" presName="pyramid" presStyleLbl="node1" presStyleIdx="0" presStyleCnt="1" custScaleX="118204" custLinFactNeighborX="-18350" custLinFactNeighborY="9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3E5BF4-7609-40D7-BFA5-EDB67C74C205}" type="pres">
      <dgm:prSet presAssocID="{370971C7-AC2B-496F-800C-F52C5A723EE4}" presName="theList" presStyleCnt="0"/>
      <dgm:spPr/>
    </dgm:pt>
    <dgm:pt modelId="{503F4845-519E-47E2-B8BC-1177DB4142E2}" type="pres">
      <dgm:prSet presAssocID="{61B7450C-8B2E-4358-8596-A8822539DC17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73D97-2C6E-4536-8D63-B05B624BE2B9}" type="pres">
      <dgm:prSet presAssocID="{61B7450C-8B2E-4358-8596-A8822539DC17}" presName="aSpace" presStyleCnt="0"/>
      <dgm:spPr/>
    </dgm:pt>
    <dgm:pt modelId="{BEF0136D-DDCA-4685-A4C8-7C4E2C405174}" type="pres">
      <dgm:prSet presAssocID="{6280D47C-CDFF-4413-BC9D-53524ADBA00F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57EE7-7F79-4A38-9DE0-67430CB4FCB5}" type="pres">
      <dgm:prSet presAssocID="{6280D47C-CDFF-4413-BC9D-53524ADBA00F}" presName="aSpace" presStyleCnt="0"/>
      <dgm:spPr/>
    </dgm:pt>
    <dgm:pt modelId="{C3C1F364-3DBE-470E-A527-02FD0C8A458A}" type="pres">
      <dgm:prSet presAssocID="{F18F8687-3B80-4DD4-BFCD-25F76E295BBF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9F4E2-B499-48D5-B2C7-A279E9605E84}" type="pres">
      <dgm:prSet presAssocID="{F18F8687-3B80-4DD4-BFCD-25F76E295BBF}" presName="aSpace" presStyleCnt="0"/>
      <dgm:spPr/>
    </dgm:pt>
    <dgm:pt modelId="{E60DDF05-8E3A-43FC-9F4A-BCC599E4F2E7}" type="pres">
      <dgm:prSet presAssocID="{39801EFB-215E-4FE7-B932-5F5DEAFA29F1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93926-23F9-4FDF-BF39-AAF5419139AE}" type="pres">
      <dgm:prSet presAssocID="{39801EFB-215E-4FE7-B932-5F5DEAFA29F1}" presName="aSpace" presStyleCnt="0"/>
      <dgm:spPr/>
    </dgm:pt>
    <dgm:pt modelId="{BD809A42-201F-4C5C-B258-D445AF72D524}" type="pres">
      <dgm:prSet presAssocID="{B3FBBE6C-47A1-4339-8F99-ED15D486313D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46EE8-3339-4F58-9EFA-CF490A647864}" type="pres">
      <dgm:prSet presAssocID="{B3FBBE6C-47A1-4339-8F99-ED15D486313D}" presName="aSpace" presStyleCnt="0"/>
      <dgm:spPr/>
    </dgm:pt>
  </dgm:ptLst>
  <dgm:cxnLst>
    <dgm:cxn modelId="{4C742039-B090-4F2C-A80F-0594DAFEEEE6}" srcId="{370971C7-AC2B-496F-800C-F52C5A723EE4}" destId="{6280D47C-CDFF-4413-BC9D-53524ADBA00F}" srcOrd="1" destOrd="0" parTransId="{EDB1CAD7-3A95-4ECF-BE66-C6E418724E02}" sibTransId="{1979714D-0919-4BC2-8044-F2DE5D82A2E1}"/>
    <dgm:cxn modelId="{24D41A57-E012-4C5A-9FBC-7BD49FC1191D}" type="presOf" srcId="{F18F8687-3B80-4DD4-BFCD-25F76E295BBF}" destId="{C3C1F364-3DBE-470E-A527-02FD0C8A458A}" srcOrd="0" destOrd="0" presId="urn:microsoft.com/office/officeart/2005/8/layout/pyramid2"/>
    <dgm:cxn modelId="{396CA5DF-37E9-4DF1-93BA-6EBE6043AD24}" srcId="{370971C7-AC2B-496F-800C-F52C5A723EE4}" destId="{F18F8687-3B80-4DD4-BFCD-25F76E295BBF}" srcOrd="2" destOrd="0" parTransId="{37018821-2587-4367-BB3F-FAEC10E48899}" sibTransId="{42E03FA0-FBD8-4462-B677-3773D01EDBB5}"/>
    <dgm:cxn modelId="{48D66FFC-AC2F-42F4-B17D-5EE477C2B8A0}" srcId="{370971C7-AC2B-496F-800C-F52C5A723EE4}" destId="{B3FBBE6C-47A1-4339-8F99-ED15D486313D}" srcOrd="4" destOrd="0" parTransId="{7E9ECBDF-FC3A-4250-A3AD-601D9B752AA7}" sibTransId="{2CD3AC2C-BF56-4B90-BC41-A749B9827FF6}"/>
    <dgm:cxn modelId="{7E1C26E4-517F-483B-8C52-23C6D0AED38B}" type="presOf" srcId="{370971C7-AC2B-496F-800C-F52C5A723EE4}" destId="{E12B1043-F044-4918-A88A-F785F94BFB41}" srcOrd="0" destOrd="0" presId="urn:microsoft.com/office/officeart/2005/8/layout/pyramid2"/>
    <dgm:cxn modelId="{FEFCD6FF-E545-407D-B780-D4344F299CA5}" type="presOf" srcId="{B3FBBE6C-47A1-4339-8F99-ED15D486313D}" destId="{BD809A42-201F-4C5C-B258-D445AF72D524}" srcOrd="0" destOrd="0" presId="urn:microsoft.com/office/officeart/2005/8/layout/pyramid2"/>
    <dgm:cxn modelId="{BB148321-F1CD-4F58-86F8-E505E4E31613}" srcId="{370971C7-AC2B-496F-800C-F52C5A723EE4}" destId="{61B7450C-8B2E-4358-8596-A8822539DC17}" srcOrd="0" destOrd="0" parTransId="{EA4978AF-F288-4612-ADAE-037DFF8CD188}" sibTransId="{E4EB14C8-03BE-44E1-8DB5-4CB2D89726BD}"/>
    <dgm:cxn modelId="{188B5409-7231-4939-B43A-4994A9A12CC6}" type="presOf" srcId="{39801EFB-215E-4FE7-B932-5F5DEAFA29F1}" destId="{E60DDF05-8E3A-43FC-9F4A-BCC599E4F2E7}" srcOrd="0" destOrd="0" presId="urn:microsoft.com/office/officeart/2005/8/layout/pyramid2"/>
    <dgm:cxn modelId="{A06C8917-E5D6-4205-B95D-8A1527E8F568}" type="presOf" srcId="{61B7450C-8B2E-4358-8596-A8822539DC17}" destId="{503F4845-519E-47E2-B8BC-1177DB4142E2}" srcOrd="0" destOrd="0" presId="urn:microsoft.com/office/officeart/2005/8/layout/pyramid2"/>
    <dgm:cxn modelId="{66266646-879F-4FA6-9E55-3702E60E1542}" srcId="{370971C7-AC2B-496F-800C-F52C5A723EE4}" destId="{39801EFB-215E-4FE7-B932-5F5DEAFA29F1}" srcOrd="3" destOrd="0" parTransId="{12F168DE-6EE9-47CA-AEF0-CCA239984415}" sibTransId="{2B57DADE-7838-4198-AF35-15055006EE8A}"/>
    <dgm:cxn modelId="{EC0F2CD6-D33F-4085-9408-D5A379FBA54E}" type="presOf" srcId="{6280D47C-CDFF-4413-BC9D-53524ADBA00F}" destId="{BEF0136D-DDCA-4685-A4C8-7C4E2C405174}" srcOrd="0" destOrd="0" presId="urn:microsoft.com/office/officeart/2005/8/layout/pyramid2"/>
    <dgm:cxn modelId="{40FECE74-66C8-4D13-B54F-CE11E9F31EF2}" type="presParOf" srcId="{E12B1043-F044-4918-A88A-F785F94BFB41}" destId="{84335203-76AF-42FA-AF98-11E57C7E4FB3}" srcOrd="0" destOrd="0" presId="urn:microsoft.com/office/officeart/2005/8/layout/pyramid2"/>
    <dgm:cxn modelId="{C1D4AB8E-2EB1-4541-8CA1-67BBBCA3E89B}" type="presParOf" srcId="{E12B1043-F044-4918-A88A-F785F94BFB41}" destId="{653E5BF4-7609-40D7-BFA5-EDB67C74C205}" srcOrd="1" destOrd="0" presId="urn:microsoft.com/office/officeart/2005/8/layout/pyramid2"/>
    <dgm:cxn modelId="{76B85313-2D67-4202-90DB-A2D67CB2A2B7}" type="presParOf" srcId="{653E5BF4-7609-40D7-BFA5-EDB67C74C205}" destId="{503F4845-519E-47E2-B8BC-1177DB4142E2}" srcOrd="0" destOrd="0" presId="urn:microsoft.com/office/officeart/2005/8/layout/pyramid2"/>
    <dgm:cxn modelId="{3377373A-99EF-485E-9678-DB8420E12EB1}" type="presParOf" srcId="{653E5BF4-7609-40D7-BFA5-EDB67C74C205}" destId="{F7873D97-2C6E-4536-8D63-B05B624BE2B9}" srcOrd="1" destOrd="0" presId="urn:microsoft.com/office/officeart/2005/8/layout/pyramid2"/>
    <dgm:cxn modelId="{318CA28B-F331-405D-A418-57EF57820795}" type="presParOf" srcId="{653E5BF4-7609-40D7-BFA5-EDB67C74C205}" destId="{BEF0136D-DDCA-4685-A4C8-7C4E2C405174}" srcOrd="2" destOrd="0" presId="urn:microsoft.com/office/officeart/2005/8/layout/pyramid2"/>
    <dgm:cxn modelId="{FE22E61B-1150-4237-B3F6-EBD6CFEFB925}" type="presParOf" srcId="{653E5BF4-7609-40D7-BFA5-EDB67C74C205}" destId="{75B57EE7-7F79-4A38-9DE0-67430CB4FCB5}" srcOrd="3" destOrd="0" presId="urn:microsoft.com/office/officeart/2005/8/layout/pyramid2"/>
    <dgm:cxn modelId="{4447FB01-F562-4BEB-A165-127E309A6F72}" type="presParOf" srcId="{653E5BF4-7609-40D7-BFA5-EDB67C74C205}" destId="{C3C1F364-3DBE-470E-A527-02FD0C8A458A}" srcOrd="4" destOrd="0" presId="urn:microsoft.com/office/officeart/2005/8/layout/pyramid2"/>
    <dgm:cxn modelId="{2378152D-9691-4A68-ABC2-E5B8CBA532AD}" type="presParOf" srcId="{653E5BF4-7609-40D7-BFA5-EDB67C74C205}" destId="{5C59F4E2-B499-48D5-B2C7-A279E9605E84}" srcOrd="5" destOrd="0" presId="urn:microsoft.com/office/officeart/2005/8/layout/pyramid2"/>
    <dgm:cxn modelId="{F02EA6DD-D7DD-4D07-88EB-FF43F13FFA11}" type="presParOf" srcId="{653E5BF4-7609-40D7-BFA5-EDB67C74C205}" destId="{E60DDF05-8E3A-43FC-9F4A-BCC599E4F2E7}" srcOrd="6" destOrd="0" presId="urn:microsoft.com/office/officeart/2005/8/layout/pyramid2"/>
    <dgm:cxn modelId="{90BFEC17-CE17-40BD-AFF2-E211284F20B7}" type="presParOf" srcId="{653E5BF4-7609-40D7-BFA5-EDB67C74C205}" destId="{8E993926-23F9-4FDF-BF39-AAF5419139AE}" srcOrd="7" destOrd="0" presId="urn:microsoft.com/office/officeart/2005/8/layout/pyramid2"/>
    <dgm:cxn modelId="{1900AF84-D345-423C-B27C-E015632176CC}" type="presParOf" srcId="{653E5BF4-7609-40D7-BFA5-EDB67C74C205}" destId="{BD809A42-201F-4C5C-B258-D445AF72D524}" srcOrd="8" destOrd="0" presId="urn:microsoft.com/office/officeart/2005/8/layout/pyramid2"/>
    <dgm:cxn modelId="{F7A8A494-AB4E-4312-A109-CB362A1548E5}" type="presParOf" srcId="{653E5BF4-7609-40D7-BFA5-EDB67C74C205}" destId="{F3846EE8-3339-4F58-9EFA-CF490A64786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0971C7-AC2B-496F-800C-F52C5A723EE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B7450C-8B2E-4358-8596-A8822539DC17}">
      <dgm:prSet phldrT="[Текст]" custT="1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sz="2800" dirty="0" smtClean="0"/>
            <a:t>Предшественники</a:t>
          </a:r>
          <a:endParaRPr lang="ru-RU" sz="2800" dirty="0"/>
        </a:p>
      </dgm:t>
    </dgm:pt>
    <dgm:pt modelId="{E4EB14C8-03BE-44E1-8DB5-4CB2D89726BD}" type="sibTrans" cxnId="{BB148321-F1CD-4F58-86F8-E505E4E31613}">
      <dgm:prSet/>
      <dgm:spPr/>
      <dgm:t>
        <a:bodyPr/>
        <a:lstStyle/>
        <a:p>
          <a:endParaRPr lang="ru-RU"/>
        </a:p>
      </dgm:t>
    </dgm:pt>
    <dgm:pt modelId="{EA4978AF-F288-4612-ADAE-037DFF8CD188}" type="parTrans" cxnId="{BB148321-F1CD-4F58-86F8-E505E4E31613}">
      <dgm:prSet/>
      <dgm:spPr/>
      <dgm:t>
        <a:bodyPr/>
        <a:lstStyle/>
        <a:p>
          <a:endParaRPr lang="ru-RU"/>
        </a:p>
      </dgm:t>
    </dgm:pt>
    <dgm:pt modelId="{6280D47C-CDFF-4413-BC9D-53524ADBA00F}">
      <dgm:prSet phldrT="[Текст]" custT="1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sz="2800" dirty="0" smtClean="0"/>
            <a:t>Оборот пласта</a:t>
          </a:r>
          <a:endParaRPr lang="ru-RU" sz="2800" dirty="0"/>
        </a:p>
      </dgm:t>
    </dgm:pt>
    <dgm:pt modelId="{1979714D-0919-4BC2-8044-F2DE5D82A2E1}" type="sibTrans" cxnId="{4C742039-B090-4F2C-A80F-0594DAFEEEE6}">
      <dgm:prSet/>
      <dgm:spPr/>
      <dgm:t>
        <a:bodyPr/>
        <a:lstStyle/>
        <a:p>
          <a:endParaRPr lang="ru-RU"/>
        </a:p>
      </dgm:t>
    </dgm:pt>
    <dgm:pt modelId="{EDB1CAD7-3A95-4ECF-BE66-C6E418724E02}" type="parTrans" cxnId="{4C742039-B090-4F2C-A80F-0594DAFEEEE6}">
      <dgm:prSet/>
      <dgm:spPr/>
      <dgm:t>
        <a:bodyPr/>
        <a:lstStyle/>
        <a:p>
          <a:endParaRPr lang="ru-RU"/>
        </a:p>
      </dgm:t>
    </dgm:pt>
    <dgm:pt modelId="{B8AB4A8B-4B6C-443F-B390-2BCFCED7F8CD}">
      <dgm:prSet phldrT="[Текст]" custT="1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sz="2800" dirty="0" smtClean="0"/>
            <a:t>Легкие и средние суглинки</a:t>
          </a:r>
          <a:endParaRPr lang="ru-RU" sz="2800" dirty="0"/>
        </a:p>
      </dgm:t>
    </dgm:pt>
    <dgm:pt modelId="{7D2063B3-115B-4164-896E-A4ABB8A61390}" type="sibTrans" cxnId="{3369B8B0-738C-42A1-BF22-1747A04B9F76}">
      <dgm:prSet/>
      <dgm:spPr/>
      <dgm:t>
        <a:bodyPr/>
        <a:lstStyle/>
        <a:p>
          <a:endParaRPr lang="ru-RU"/>
        </a:p>
      </dgm:t>
    </dgm:pt>
    <dgm:pt modelId="{779AF75F-6AD2-4B3D-9392-5DF7964BCD50}" type="parTrans" cxnId="{3369B8B0-738C-42A1-BF22-1747A04B9F76}">
      <dgm:prSet/>
      <dgm:spPr/>
      <dgm:t>
        <a:bodyPr/>
        <a:lstStyle/>
        <a:p>
          <a:endParaRPr lang="ru-RU"/>
        </a:p>
      </dgm:t>
    </dgm:pt>
    <dgm:pt modelId="{99E26795-F7C5-43E2-B987-2E4C15DA2338}">
      <dgm:prSet phldrT="[Текст]" custT="1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sz="3200" dirty="0" smtClean="0"/>
            <a:t>Окультуренные</a:t>
          </a:r>
          <a:endParaRPr lang="ru-RU" sz="3200" dirty="0"/>
        </a:p>
      </dgm:t>
    </dgm:pt>
    <dgm:pt modelId="{716CF593-81E0-40C0-9FB9-E2E319EAD206}" type="sibTrans" cxnId="{6D7A7C4E-46E7-47DB-B63E-B09177E75FD0}">
      <dgm:prSet/>
      <dgm:spPr/>
      <dgm:t>
        <a:bodyPr/>
        <a:lstStyle/>
        <a:p>
          <a:endParaRPr lang="ru-RU"/>
        </a:p>
      </dgm:t>
    </dgm:pt>
    <dgm:pt modelId="{080C0F75-BF01-467F-8DED-1BAA443B7766}" type="parTrans" cxnId="{6D7A7C4E-46E7-47DB-B63E-B09177E75FD0}">
      <dgm:prSet/>
      <dgm:spPr/>
      <dgm:t>
        <a:bodyPr/>
        <a:lstStyle/>
        <a:p>
          <a:endParaRPr lang="ru-RU"/>
        </a:p>
      </dgm:t>
    </dgm:pt>
    <dgm:pt modelId="{ADF94EDC-31C7-418E-928F-0FDCE89425F2}">
      <dgm:prSet phldrT="[Текст]" custT="1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sz="3200" dirty="0" smtClean="0"/>
            <a:t>Легкие</a:t>
          </a:r>
          <a:endParaRPr lang="ru-RU" sz="3200" dirty="0"/>
        </a:p>
      </dgm:t>
    </dgm:pt>
    <dgm:pt modelId="{B32158B1-6F31-4E11-BC04-4067A908346A}" type="sibTrans" cxnId="{90ABC236-283C-4E02-8548-187272125085}">
      <dgm:prSet/>
      <dgm:spPr/>
      <dgm:t>
        <a:bodyPr/>
        <a:lstStyle/>
        <a:p>
          <a:endParaRPr lang="ru-RU"/>
        </a:p>
      </dgm:t>
    </dgm:pt>
    <dgm:pt modelId="{B9F04F91-7C51-4598-B4EB-A0B2BFEF4BDB}" type="parTrans" cxnId="{90ABC236-283C-4E02-8548-187272125085}">
      <dgm:prSet/>
      <dgm:spPr/>
      <dgm:t>
        <a:bodyPr/>
        <a:lstStyle/>
        <a:p>
          <a:endParaRPr lang="ru-RU"/>
        </a:p>
      </dgm:t>
    </dgm:pt>
    <dgm:pt modelId="{0F5D7FA0-8C87-4AB4-8EDA-18B80013A82A}">
      <dgm:prSet phldrT="[Текст]" custT="1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sz="3200" dirty="0" smtClean="0"/>
            <a:t>Почвы:</a:t>
          </a:r>
          <a:endParaRPr lang="ru-RU" sz="3200" dirty="0"/>
        </a:p>
      </dgm:t>
    </dgm:pt>
    <dgm:pt modelId="{6C7BF7B4-F483-4EA9-91A6-12D4FD19A4AF}" type="sibTrans" cxnId="{EC58CF25-0DCB-4629-9A91-6C73F14FFCB6}">
      <dgm:prSet/>
      <dgm:spPr/>
      <dgm:t>
        <a:bodyPr/>
        <a:lstStyle/>
        <a:p>
          <a:endParaRPr lang="ru-RU"/>
        </a:p>
      </dgm:t>
    </dgm:pt>
    <dgm:pt modelId="{B2488CC6-2D9C-4A8B-8C17-9A2A123A6809}" type="parTrans" cxnId="{EC58CF25-0DCB-4629-9A91-6C73F14FFCB6}">
      <dgm:prSet/>
      <dgm:spPr/>
      <dgm:t>
        <a:bodyPr/>
        <a:lstStyle/>
        <a:p>
          <a:endParaRPr lang="ru-RU"/>
        </a:p>
      </dgm:t>
    </dgm:pt>
    <dgm:pt modelId="{B3FBBE6C-47A1-4339-8F99-ED15D486313D}">
      <dgm:prSet phldrT="[Текст]" custT="1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sz="3200" dirty="0" smtClean="0"/>
            <a:t>Бобовые</a:t>
          </a:r>
          <a:endParaRPr lang="ru-RU" sz="3200" dirty="0"/>
        </a:p>
      </dgm:t>
    </dgm:pt>
    <dgm:pt modelId="{2CD3AC2C-BF56-4B90-BC41-A749B9827FF6}" type="sibTrans" cxnId="{48D66FFC-AC2F-42F4-B17D-5EE477C2B8A0}">
      <dgm:prSet/>
      <dgm:spPr/>
      <dgm:t>
        <a:bodyPr/>
        <a:lstStyle/>
        <a:p>
          <a:endParaRPr lang="ru-RU"/>
        </a:p>
      </dgm:t>
    </dgm:pt>
    <dgm:pt modelId="{7E9ECBDF-FC3A-4250-A3AD-601D9B752AA7}" type="parTrans" cxnId="{48D66FFC-AC2F-42F4-B17D-5EE477C2B8A0}">
      <dgm:prSet/>
      <dgm:spPr/>
      <dgm:t>
        <a:bodyPr/>
        <a:lstStyle/>
        <a:p>
          <a:endParaRPr lang="ru-RU"/>
        </a:p>
      </dgm:t>
    </dgm:pt>
    <dgm:pt modelId="{39801EFB-215E-4FE7-B932-5F5DEAFA29F1}">
      <dgm:prSet phldrT="[Текст]" custT="1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sz="3200" dirty="0" smtClean="0"/>
            <a:t>Озимые</a:t>
          </a:r>
          <a:endParaRPr lang="ru-RU" sz="3200" dirty="0"/>
        </a:p>
      </dgm:t>
    </dgm:pt>
    <dgm:pt modelId="{2B57DADE-7838-4198-AF35-15055006EE8A}" type="sibTrans" cxnId="{66266646-879F-4FA6-9E55-3702E60E1542}">
      <dgm:prSet/>
      <dgm:spPr/>
      <dgm:t>
        <a:bodyPr/>
        <a:lstStyle/>
        <a:p>
          <a:endParaRPr lang="ru-RU"/>
        </a:p>
      </dgm:t>
    </dgm:pt>
    <dgm:pt modelId="{12F168DE-6EE9-47CA-AEF0-CCA239984415}" type="parTrans" cxnId="{66266646-879F-4FA6-9E55-3702E60E1542}">
      <dgm:prSet/>
      <dgm:spPr/>
      <dgm:t>
        <a:bodyPr/>
        <a:lstStyle/>
        <a:p>
          <a:endParaRPr lang="ru-RU"/>
        </a:p>
      </dgm:t>
    </dgm:pt>
    <dgm:pt modelId="{F18F8687-3B80-4DD4-BFCD-25F76E295BBF}">
      <dgm:prSet phldrT="[Текст]" custT="1"/>
      <dgm:spPr>
        <a:solidFill>
          <a:srgbClr val="57F42C">
            <a:alpha val="90000"/>
          </a:srgbClr>
        </a:solidFill>
      </dgm:spPr>
      <dgm:t>
        <a:bodyPr/>
        <a:lstStyle/>
        <a:p>
          <a:r>
            <a:rPr lang="ru-RU" sz="3200" dirty="0" err="1" smtClean="0"/>
            <a:t>Сидераты</a:t>
          </a:r>
          <a:endParaRPr lang="ru-RU" sz="3200" dirty="0"/>
        </a:p>
      </dgm:t>
    </dgm:pt>
    <dgm:pt modelId="{42E03FA0-FBD8-4462-B677-3773D01EDBB5}" type="sibTrans" cxnId="{396CA5DF-37E9-4DF1-93BA-6EBE6043AD24}">
      <dgm:prSet/>
      <dgm:spPr/>
      <dgm:t>
        <a:bodyPr/>
        <a:lstStyle/>
        <a:p>
          <a:endParaRPr lang="ru-RU"/>
        </a:p>
      </dgm:t>
    </dgm:pt>
    <dgm:pt modelId="{37018821-2587-4367-BB3F-FAEC10E48899}" type="parTrans" cxnId="{396CA5DF-37E9-4DF1-93BA-6EBE6043AD24}">
      <dgm:prSet/>
      <dgm:spPr/>
      <dgm:t>
        <a:bodyPr/>
        <a:lstStyle/>
        <a:p>
          <a:endParaRPr lang="ru-RU"/>
        </a:p>
      </dgm:t>
    </dgm:pt>
    <dgm:pt modelId="{E12B1043-F044-4918-A88A-F785F94BFB41}" type="pres">
      <dgm:prSet presAssocID="{370971C7-AC2B-496F-800C-F52C5A723EE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4335203-76AF-42FA-AF98-11E57C7E4FB3}" type="pres">
      <dgm:prSet presAssocID="{370971C7-AC2B-496F-800C-F52C5A723EE4}" presName="pyramid" presStyleLbl="node1" presStyleIdx="0" presStyleCnt="1" custScaleX="118458" custLinFactNeighborX="-3125" custLinFactNeighborY="9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3E5BF4-7609-40D7-BFA5-EDB67C74C205}" type="pres">
      <dgm:prSet presAssocID="{370971C7-AC2B-496F-800C-F52C5A723EE4}" presName="theList" presStyleCnt="0"/>
      <dgm:spPr/>
    </dgm:pt>
    <dgm:pt modelId="{503F4845-519E-47E2-B8BC-1177DB4142E2}" type="pres">
      <dgm:prSet presAssocID="{61B7450C-8B2E-4358-8596-A8822539DC17}" presName="aNode" presStyleLbl="fgAcc1" presStyleIdx="0" presStyleCnt="9" custScaleY="721012" custLinFactY="-178336" custLinFactNeighborX="1844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73D97-2C6E-4536-8D63-B05B624BE2B9}" type="pres">
      <dgm:prSet presAssocID="{61B7450C-8B2E-4358-8596-A8822539DC17}" presName="aSpace" presStyleCnt="0"/>
      <dgm:spPr/>
    </dgm:pt>
    <dgm:pt modelId="{BEF0136D-DDCA-4685-A4C8-7C4E2C405174}" type="pres">
      <dgm:prSet presAssocID="{6280D47C-CDFF-4413-BC9D-53524ADBA00F}" presName="aNode" presStyleLbl="fgAcc1" presStyleIdx="1" presStyleCnt="9" custScaleY="442295" custLinFactY="200000" custLinFactNeighborX="18444" custLinFactNeighborY="263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57EE7-7F79-4A38-9DE0-67430CB4FCB5}" type="pres">
      <dgm:prSet presAssocID="{6280D47C-CDFF-4413-BC9D-53524ADBA00F}" presName="aSpace" presStyleCnt="0"/>
      <dgm:spPr/>
    </dgm:pt>
    <dgm:pt modelId="{C3C1F364-3DBE-470E-A527-02FD0C8A458A}" type="pres">
      <dgm:prSet presAssocID="{F18F8687-3B80-4DD4-BFCD-25F76E295BBF}" presName="aNode" presStyleLbl="fgAcc1" presStyleIdx="2" presStyleCnt="9" custScaleY="723604" custLinFactY="723013" custLinFactNeighborX="18444" custLinFactNeighborY="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9F4E2-B499-48D5-B2C7-A279E9605E84}" type="pres">
      <dgm:prSet presAssocID="{F18F8687-3B80-4DD4-BFCD-25F76E295BBF}" presName="aSpace" presStyleCnt="0"/>
      <dgm:spPr/>
    </dgm:pt>
    <dgm:pt modelId="{E60DDF05-8E3A-43FC-9F4A-BCC599E4F2E7}" type="pres">
      <dgm:prSet presAssocID="{39801EFB-215E-4FE7-B932-5F5DEAFA29F1}" presName="aNode" presStyleLbl="fgAcc1" presStyleIdx="3" presStyleCnt="9" custScaleY="710625" custLinFactY="1358450" custLinFactNeighborX="18444" custLinFactNeighborY="1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93926-23F9-4FDF-BF39-AAF5419139AE}" type="pres">
      <dgm:prSet presAssocID="{39801EFB-215E-4FE7-B932-5F5DEAFA29F1}" presName="aSpace" presStyleCnt="0"/>
      <dgm:spPr/>
    </dgm:pt>
    <dgm:pt modelId="{BD809A42-201F-4C5C-B258-D445AF72D524}" type="pres">
      <dgm:prSet presAssocID="{B3FBBE6C-47A1-4339-8F99-ED15D486313D}" presName="aNode" presStyleLbl="fgAcc1" presStyleIdx="4" presStyleCnt="9" custScaleY="700360" custLinFactY="1900000" custLinFactNeighborX="18444" custLinFactNeighborY="1944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46EE8-3339-4F58-9EFA-CF490A647864}" type="pres">
      <dgm:prSet presAssocID="{B3FBBE6C-47A1-4339-8F99-ED15D486313D}" presName="aSpace" presStyleCnt="0"/>
      <dgm:spPr/>
    </dgm:pt>
    <dgm:pt modelId="{DA6D0182-E316-47E5-936F-24D59983AEB2}" type="pres">
      <dgm:prSet presAssocID="{0F5D7FA0-8C87-4AB4-8EDA-18B80013A82A}" presName="aNode" presStyleLbl="fgAcc1" presStyleIdx="5" presStyleCnt="9" custScaleY="467053" custLinFactX="-21606" custLinFactY="-3089325" custLinFactNeighborX="-100000" custLinFactNeighborY="-3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D1260-DEFE-4087-843C-65C329536D65}" type="pres">
      <dgm:prSet presAssocID="{0F5D7FA0-8C87-4AB4-8EDA-18B80013A82A}" presName="aSpace" presStyleCnt="0"/>
      <dgm:spPr/>
    </dgm:pt>
    <dgm:pt modelId="{EBADBA7D-5F69-4672-8D96-5E07606CD394}" type="pres">
      <dgm:prSet presAssocID="{ADF94EDC-31C7-418E-928F-0FDCE89425F2}" presName="aNode" presStyleLbl="fgAcc1" presStyleIdx="6" presStyleCnt="9" custScaleY="417784" custLinFactX="-23940" custLinFactY="-2157074" custLinFactNeighborX="-100000" custLinFactNeighborY="-2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40191-2A1F-493F-9552-932E475FF958}" type="pres">
      <dgm:prSet presAssocID="{ADF94EDC-31C7-418E-928F-0FDCE89425F2}" presName="aSpace" presStyleCnt="0"/>
      <dgm:spPr/>
    </dgm:pt>
    <dgm:pt modelId="{821B0D10-A6E9-4DC0-B75C-106AEEC7D58D}" type="pres">
      <dgm:prSet presAssocID="{99E26795-F7C5-43E2-B987-2E4C15DA2338}" presName="aNode" presStyleLbl="fgAcc1" presStyleIdx="7" presStyleCnt="9" custScaleY="466855" custLinFactX="-23940" custLinFactY="-1000670" custLinFactNeighborX="-100000" custLinFactNeighborY="-1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4F9E-DE7C-4ECD-96AD-A7CB8230223C}" type="pres">
      <dgm:prSet presAssocID="{99E26795-F7C5-43E2-B987-2E4C15DA2338}" presName="aSpace" presStyleCnt="0"/>
      <dgm:spPr/>
    </dgm:pt>
    <dgm:pt modelId="{03260534-95E6-4207-8CD9-7EF17C28046D}" type="pres">
      <dgm:prSet presAssocID="{B8AB4A8B-4B6C-443F-B390-2BCFCED7F8CD}" presName="aNode" presStyleLbl="fgAcc1" presStyleIdx="8" presStyleCnt="9" custScaleX="109531" custScaleY="1420148" custLinFactX="-19174" custLinFactY="-165014" custLinFactNeighborX="-10000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62439-A023-452D-AA5B-8600E470F53B}" type="pres">
      <dgm:prSet presAssocID="{B8AB4A8B-4B6C-443F-B390-2BCFCED7F8CD}" presName="aSpace" presStyleCnt="0"/>
      <dgm:spPr/>
    </dgm:pt>
  </dgm:ptLst>
  <dgm:cxnLst>
    <dgm:cxn modelId="{66266646-879F-4FA6-9E55-3702E60E1542}" srcId="{370971C7-AC2B-496F-800C-F52C5A723EE4}" destId="{39801EFB-215E-4FE7-B932-5F5DEAFA29F1}" srcOrd="3" destOrd="0" parTransId="{12F168DE-6EE9-47CA-AEF0-CCA239984415}" sibTransId="{2B57DADE-7838-4198-AF35-15055006EE8A}"/>
    <dgm:cxn modelId="{E67B9B91-A71D-43E9-813E-3FFBF2C15D00}" type="presOf" srcId="{370971C7-AC2B-496F-800C-F52C5A723EE4}" destId="{E12B1043-F044-4918-A88A-F785F94BFB41}" srcOrd="0" destOrd="0" presId="urn:microsoft.com/office/officeart/2005/8/layout/pyramid2"/>
    <dgm:cxn modelId="{EC58CF25-0DCB-4629-9A91-6C73F14FFCB6}" srcId="{370971C7-AC2B-496F-800C-F52C5A723EE4}" destId="{0F5D7FA0-8C87-4AB4-8EDA-18B80013A82A}" srcOrd="5" destOrd="0" parTransId="{B2488CC6-2D9C-4A8B-8C17-9A2A123A6809}" sibTransId="{6C7BF7B4-F483-4EA9-91A6-12D4FD19A4AF}"/>
    <dgm:cxn modelId="{3369B8B0-738C-42A1-BF22-1747A04B9F76}" srcId="{370971C7-AC2B-496F-800C-F52C5A723EE4}" destId="{B8AB4A8B-4B6C-443F-B390-2BCFCED7F8CD}" srcOrd="8" destOrd="0" parTransId="{779AF75F-6AD2-4B3D-9392-5DF7964BCD50}" sibTransId="{7D2063B3-115B-4164-896E-A4ABB8A61390}"/>
    <dgm:cxn modelId="{1FD9F741-93C6-4664-9D39-E82907662D81}" type="presOf" srcId="{B8AB4A8B-4B6C-443F-B390-2BCFCED7F8CD}" destId="{03260534-95E6-4207-8CD9-7EF17C28046D}" srcOrd="0" destOrd="0" presId="urn:microsoft.com/office/officeart/2005/8/layout/pyramid2"/>
    <dgm:cxn modelId="{D611553D-AE3C-4FA2-9F45-F04AD4526C3E}" type="presOf" srcId="{ADF94EDC-31C7-418E-928F-0FDCE89425F2}" destId="{EBADBA7D-5F69-4672-8D96-5E07606CD394}" srcOrd="0" destOrd="0" presId="urn:microsoft.com/office/officeart/2005/8/layout/pyramid2"/>
    <dgm:cxn modelId="{6D7A7C4E-46E7-47DB-B63E-B09177E75FD0}" srcId="{370971C7-AC2B-496F-800C-F52C5A723EE4}" destId="{99E26795-F7C5-43E2-B987-2E4C15DA2338}" srcOrd="7" destOrd="0" parTransId="{080C0F75-BF01-467F-8DED-1BAA443B7766}" sibTransId="{716CF593-81E0-40C0-9FB9-E2E319EAD206}"/>
    <dgm:cxn modelId="{023A1A44-0B6E-429F-86E0-0E380356E178}" type="presOf" srcId="{99E26795-F7C5-43E2-B987-2E4C15DA2338}" destId="{821B0D10-A6E9-4DC0-B75C-106AEEC7D58D}" srcOrd="0" destOrd="0" presId="urn:microsoft.com/office/officeart/2005/8/layout/pyramid2"/>
    <dgm:cxn modelId="{48D66FFC-AC2F-42F4-B17D-5EE477C2B8A0}" srcId="{370971C7-AC2B-496F-800C-F52C5A723EE4}" destId="{B3FBBE6C-47A1-4339-8F99-ED15D486313D}" srcOrd="4" destOrd="0" parTransId="{7E9ECBDF-FC3A-4250-A3AD-601D9B752AA7}" sibTransId="{2CD3AC2C-BF56-4B90-BC41-A749B9827FF6}"/>
    <dgm:cxn modelId="{396CA5DF-37E9-4DF1-93BA-6EBE6043AD24}" srcId="{370971C7-AC2B-496F-800C-F52C5A723EE4}" destId="{F18F8687-3B80-4DD4-BFCD-25F76E295BBF}" srcOrd="2" destOrd="0" parTransId="{37018821-2587-4367-BB3F-FAEC10E48899}" sibTransId="{42E03FA0-FBD8-4462-B677-3773D01EDBB5}"/>
    <dgm:cxn modelId="{AFAF47A3-7AE8-4A51-9E5C-1889EFA8FCE5}" type="presOf" srcId="{0F5D7FA0-8C87-4AB4-8EDA-18B80013A82A}" destId="{DA6D0182-E316-47E5-936F-24D59983AEB2}" srcOrd="0" destOrd="0" presId="urn:microsoft.com/office/officeart/2005/8/layout/pyramid2"/>
    <dgm:cxn modelId="{BB148321-F1CD-4F58-86F8-E505E4E31613}" srcId="{370971C7-AC2B-496F-800C-F52C5A723EE4}" destId="{61B7450C-8B2E-4358-8596-A8822539DC17}" srcOrd="0" destOrd="0" parTransId="{EA4978AF-F288-4612-ADAE-037DFF8CD188}" sibTransId="{E4EB14C8-03BE-44E1-8DB5-4CB2D89726BD}"/>
    <dgm:cxn modelId="{00E74090-921A-4AFD-9471-C596999349A7}" type="presOf" srcId="{61B7450C-8B2E-4358-8596-A8822539DC17}" destId="{503F4845-519E-47E2-B8BC-1177DB4142E2}" srcOrd="0" destOrd="0" presId="urn:microsoft.com/office/officeart/2005/8/layout/pyramid2"/>
    <dgm:cxn modelId="{9FA16724-19E3-4C72-8132-CF3C77DC12A9}" type="presOf" srcId="{B3FBBE6C-47A1-4339-8F99-ED15D486313D}" destId="{BD809A42-201F-4C5C-B258-D445AF72D524}" srcOrd="0" destOrd="0" presId="urn:microsoft.com/office/officeart/2005/8/layout/pyramid2"/>
    <dgm:cxn modelId="{4C742039-B090-4F2C-A80F-0594DAFEEEE6}" srcId="{370971C7-AC2B-496F-800C-F52C5A723EE4}" destId="{6280D47C-CDFF-4413-BC9D-53524ADBA00F}" srcOrd="1" destOrd="0" parTransId="{EDB1CAD7-3A95-4ECF-BE66-C6E418724E02}" sibTransId="{1979714D-0919-4BC2-8044-F2DE5D82A2E1}"/>
    <dgm:cxn modelId="{8B3CC36C-86F8-494A-9478-C3538F8AC26B}" type="presOf" srcId="{39801EFB-215E-4FE7-B932-5F5DEAFA29F1}" destId="{E60DDF05-8E3A-43FC-9F4A-BCC599E4F2E7}" srcOrd="0" destOrd="0" presId="urn:microsoft.com/office/officeart/2005/8/layout/pyramid2"/>
    <dgm:cxn modelId="{9818A51C-6DEB-4494-A94B-85D823D7E0F9}" type="presOf" srcId="{F18F8687-3B80-4DD4-BFCD-25F76E295BBF}" destId="{C3C1F364-3DBE-470E-A527-02FD0C8A458A}" srcOrd="0" destOrd="0" presId="urn:microsoft.com/office/officeart/2005/8/layout/pyramid2"/>
    <dgm:cxn modelId="{3854E747-FD5B-499C-BBC7-0B8436A43F65}" type="presOf" srcId="{6280D47C-CDFF-4413-BC9D-53524ADBA00F}" destId="{BEF0136D-DDCA-4685-A4C8-7C4E2C405174}" srcOrd="0" destOrd="0" presId="urn:microsoft.com/office/officeart/2005/8/layout/pyramid2"/>
    <dgm:cxn modelId="{90ABC236-283C-4E02-8548-187272125085}" srcId="{370971C7-AC2B-496F-800C-F52C5A723EE4}" destId="{ADF94EDC-31C7-418E-928F-0FDCE89425F2}" srcOrd="6" destOrd="0" parTransId="{B9F04F91-7C51-4598-B4EB-A0B2BFEF4BDB}" sibTransId="{B32158B1-6F31-4E11-BC04-4067A908346A}"/>
    <dgm:cxn modelId="{1168FCD3-A9BE-4CCB-B233-1DABAA2FEAD8}" type="presParOf" srcId="{E12B1043-F044-4918-A88A-F785F94BFB41}" destId="{84335203-76AF-42FA-AF98-11E57C7E4FB3}" srcOrd="0" destOrd="0" presId="urn:microsoft.com/office/officeart/2005/8/layout/pyramid2"/>
    <dgm:cxn modelId="{B6E0D020-827D-49E3-9D24-F0CA837BDCDE}" type="presParOf" srcId="{E12B1043-F044-4918-A88A-F785F94BFB41}" destId="{653E5BF4-7609-40D7-BFA5-EDB67C74C205}" srcOrd="1" destOrd="0" presId="urn:microsoft.com/office/officeart/2005/8/layout/pyramid2"/>
    <dgm:cxn modelId="{48729ABF-AE1A-4D02-A673-C351DE3C29B5}" type="presParOf" srcId="{653E5BF4-7609-40D7-BFA5-EDB67C74C205}" destId="{503F4845-519E-47E2-B8BC-1177DB4142E2}" srcOrd="0" destOrd="0" presId="urn:microsoft.com/office/officeart/2005/8/layout/pyramid2"/>
    <dgm:cxn modelId="{59B72AC7-B7C8-4931-9005-DEB068778DFC}" type="presParOf" srcId="{653E5BF4-7609-40D7-BFA5-EDB67C74C205}" destId="{F7873D97-2C6E-4536-8D63-B05B624BE2B9}" srcOrd="1" destOrd="0" presId="urn:microsoft.com/office/officeart/2005/8/layout/pyramid2"/>
    <dgm:cxn modelId="{3EC75EC8-4621-4EA2-9B71-FE7F4CF11538}" type="presParOf" srcId="{653E5BF4-7609-40D7-BFA5-EDB67C74C205}" destId="{BEF0136D-DDCA-4685-A4C8-7C4E2C405174}" srcOrd="2" destOrd="0" presId="urn:microsoft.com/office/officeart/2005/8/layout/pyramid2"/>
    <dgm:cxn modelId="{B9B18CC1-3515-47A5-9410-A81A58E60601}" type="presParOf" srcId="{653E5BF4-7609-40D7-BFA5-EDB67C74C205}" destId="{75B57EE7-7F79-4A38-9DE0-67430CB4FCB5}" srcOrd="3" destOrd="0" presId="urn:microsoft.com/office/officeart/2005/8/layout/pyramid2"/>
    <dgm:cxn modelId="{8E682A9D-1248-4796-943D-79FFAD6666DD}" type="presParOf" srcId="{653E5BF4-7609-40D7-BFA5-EDB67C74C205}" destId="{C3C1F364-3DBE-470E-A527-02FD0C8A458A}" srcOrd="4" destOrd="0" presId="urn:microsoft.com/office/officeart/2005/8/layout/pyramid2"/>
    <dgm:cxn modelId="{2D360162-6B37-4ECC-B853-5EC321002369}" type="presParOf" srcId="{653E5BF4-7609-40D7-BFA5-EDB67C74C205}" destId="{5C59F4E2-B499-48D5-B2C7-A279E9605E84}" srcOrd="5" destOrd="0" presId="urn:microsoft.com/office/officeart/2005/8/layout/pyramid2"/>
    <dgm:cxn modelId="{ECD8B7C2-F7D8-4FF6-BE1B-E0E3554F0F58}" type="presParOf" srcId="{653E5BF4-7609-40D7-BFA5-EDB67C74C205}" destId="{E60DDF05-8E3A-43FC-9F4A-BCC599E4F2E7}" srcOrd="6" destOrd="0" presId="urn:microsoft.com/office/officeart/2005/8/layout/pyramid2"/>
    <dgm:cxn modelId="{A89E7ECF-77DA-4DD7-AE93-C88BD478EC16}" type="presParOf" srcId="{653E5BF4-7609-40D7-BFA5-EDB67C74C205}" destId="{8E993926-23F9-4FDF-BF39-AAF5419139AE}" srcOrd="7" destOrd="0" presId="urn:microsoft.com/office/officeart/2005/8/layout/pyramid2"/>
    <dgm:cxn modelId="{642883C9-55D7-4EBE-B711-97EC733FADD5}" type="presParOf" srcId="{653E5BF4-7609-40D7-BFA5-EDB67C74C205}" destId="{BD809A42-201F-4C5C-B258-D445AF72D524}" srcOrd="8" destOrd="0" presId="urn:microsoft.com/office/officeart/2005/8/layout/pyramid2"/>
    <dgm:cxn modelId="{73E24DF4-3B80-4397-ADE0-CC121A338D38}" type="presParOf" srcId="{653E5BF4-7609-40D7-BFA5-EDB67C74C205}" destId="{F3846EE8-3339-4F58-9EFA-CF490A647864}" srcOrd="9" destOrd="0" presId="urn:microsoft.com/office/officeart/2005/8/layout/pyramid2"/>
    <dgm:cxn modelId="{85D568DE-8C7E-482A-9CF5-677AE8D974B9}" type="presParOf" srcId="{653E5BF4-7609-40D7-BFA5-EDB67C74C205}" destId="{DA6D0182-E316-47E5-936F-24D59983AEB2}" srcOrd="10" destOrd="0" presId="urn:microsoft.com/office/officeart/2005/8/layout/pyramid2"/>
    <dgm:cxn modelId="{AEEBA61E-B5DA-4221-BEA4-3097B0DB811A}" type="presParOf" srcId="{653E5BF4-7609-40D7-BFA5-EDB67C74C205}" destId="{B04D1260-DEFE-4087-843C-65C329536D65}" srcOrd="11" destOrd="0" presId="urn:microsoft.com/office/officeart/2005/8/layout/pyramid2"/>
    <dgm:cxn modelId="{38A7880A-5597-4520-87C0-683181D7E62B}" type="presParOf" srcId="{653E5BF4-7609-40D7-BFA5-EDB67C74C205}" destId="{EBADBA7D-5F69-4672-8D96-5E07606CD394}" srcOrd="12" destOrd="0" presId="urn:microsoft.com/office/officeart/2005/8/layout/pyramid2"/>
    <dgm:cxn modelId="{25EEDCB4-638D-4D8D-A280-3C591292307A}" type="presParOf" srcId="{653E5BF4-7609-40D7-BFA5-EDB67C74C205}" destId="{AD240191-2A1F-493F-9552-932E475FF958}" srcOrd="13" destOrd="0" presId="urn:microsoft.com/office/officeart/2005/8/layout/pyramid2"/>
    <dgm:cxn modelId="{A07254FD-E62C-49AA-88CF-4F9BAA04F582}" type="presParOf" srcId="{653E5BF4-7609-40D7-BFA5-EDB67C74C205}" destId="{821B0D10-A6E9-4DC0-B75C-106AEEC7D58D}" srcOrd="14" destOrd="0" presId="urn:microsoft.com/office/officeart/2005/8/layout/pyramid2"/>
    <dgm:cxn modelId="{55CED522-A9C3-4E4B-8BA0-AA2D92304B21}" type="presParOf" srcId="{653E5BF4-7609-40D7-BFA5-EDB67C74C205}" destId="{A77D4F9E-DE7C-4ECD-96AD-A7CB8230223C}" srcOrd="15" destOrd="0" presId="urn:microsoft.com/office/officeart/2005/8/layout/pyramid2"/>
    <dgm:cxn modelId="{31199961-C6F0-4142-982E-FBD36B888A48}" type="presParOf" srcId="{653E5BF4-7609-40D7-BFA5-EDB67C74C205}" destId="{03260534-95E6-4207-8CD9-7EF17C28046D}" srcOrd="16" destOrd="0" presId="urn:microsoft.com/office/officeart/2005/8/layout/pyramid2"/>
    <dgm:cxn modelId="{D9E7F9CB-2249-4E01-97D5-8CFE88ADAB71}" type="presParOf" srcId="{653E5BF4-7609-40D7-BFA5-EDB67C74C205}" destId="{21662439-A023-452D-AA5B-8600E470F53B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A57E09-D743-4267-906B-92260B1A9E6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1F3239-8443-4501-9FF8-4C1E220CEC1C}">
      <dgm:prSet custT="1"/>
      <dgm:spPr>
        <a:solidFill>
          <a:srgbClr val="57F42C"/>
        </a:solidFill>
      </dgm:spPr>
      <dgm:t>
        <a:bodyPr/>
        <a:lstStyle/>
        <a:p>
          <a:pPr rtl="0"/>
          <a:r>
            <a:rPr lang="ru-RU" sz="2800" dirty="0" smtClean="0">
              <a:solidFill>
                <a:schemeClr val="bg1"/>
              </a:solidFill>
            </a:rPr>
            <a:t>Подготовка клубней</a:t>
          </a:r>
          <a:endParaRPr lang="ru-RU" sz="2800" dirty="0">
            <a:solidFill>
              <a:schemeClr val="bg1"/>
            </a:solidFill>
          </a:endParaRPr>
        </a:p>
      </dgm:t>
    </dgm:pt>
    <dgm:pt modelId="{54545AB8-3D3E-431A-865E-C437764A7CB2}" type="parTrans" cxnId="{85BAEC35-4C03-4E35-AA57-4866FAA188E2}">
      <dgm:prSet/>
      <dgm:spPr/>
      <dgm:t>
        <a:bodyPr/>
        <a:lstStyle/>
        <a:p>
          <a:endParaRPr lang="ru-RU"/>
        </a:p>
      </dgm:t>
    </dgm:pt>
    <dgm:pt modelId="{BB09F0A2-1A87-4F97-A1D3-5316B3DADD6A}" type="sibTrans" cxnId="{85BAEC35-4C03-4E35-AA57-4866FAA188E2}">
      <dgm:prSet/>
      <dgm:spPr/>
      <dgm:t>
        <a:bodyPr/>
        <a:lstStyle/>
        <a:p>
          <a:endParaRPr lang="ru-RU"/>
        </a:p>
      </dgm:t>
    </dgm:pt>
    <dgm:pt modelId="{F48AA06C-1874-4A3C-9C67-23A31FD1A292}">
      <dgm:prSet/>
      <dgm:spPr>
        <a:solidFill>
          <a:srgbClr val="57F42C"/>
        </a:solidFill>
      </dgm:spPr>
      <dgm:t>
        <a:bodyPr/>
        <a:lstStyle/>
        <a:p>
          <a:pPr rtl="0"/>
          <a:r>
            <a:rPr lang="ru-RU" dirty="0" smtClean="0"/>
            <a:t>-</a:t>
          </a:r>
          <a:r>
            <a:rPr lang="ru-RU" dirty="0" smtClean="0">
              <a:solidFill>
                <a:schemeClr val="bg1"/>
              </a:solidFill>
            </a:rPr>
            <a:t>переборка и сортировка;</a:t>
          </a:r>
          <a:endParaRPr lang="ru-RU" dirty="0">
            <a:solidFill>
              <a:schemeClr val="bg1"/>
            </a:solidFill>
          </a:endParaRPr>
        </a:p>
      </dgm:t>
    </dgm:pt>
    <dgm:pt modelId="{18DD5610-30FA-443D-B701-DB8AF4FCC507}" type="parTrans" cxnId="{DD94749D-B588-42DE-85B5-337A3DE7A24E}">
      <dgm:prSet/>
      <dgm:spPr/>
      <dgm:t>
        <a:bodyPr/>
        <a:lstStyle/>
        <a:p>
          <a:endParaRPr lang="ru-RU"/>
        </a:p>
      </dgm:t>
    </dgm:pt>
    <dgm:pt modelId="{0B17EBCE-D47D-4150-BBE8-85B61954E507}" type="sibTrans" cxnId="{DD94749D-B588-42DE-85B5-337A3DE7A24E}">
      <dgm:prSet/>
      <dgm:spPr/>
      <dgm:t>
        <a:bodyPr/>
        <a:lstStyle/>
        <a:p>
          <a:endParaRPr lang="ru-RU"/>
        </a:p>
      </dgm:t>
    </dgm:pt>
    <dgm:pt modelId="{AA79D139-9FB9-4373-A29F-F10369E0B466}">
      <dgm:prSet/>
      <dgm:spPr>
        <a:solidFill>
          <a:srgbClr val="57F42C"/>
        </a:solidFill>
      </dgm:spPr>
      <dgm:t>
        <a:bodyPr/>
        <a:lstStyle/>
        <a:p>
          <a:pPr rtl="0"/>
          <a:r>
            <a:rPr lang="ru-RU" dirty="0" smtClean="0"/>
            <a:t>-</a:t>
          </a:r>
          <a:r>
            <a:rPr lang="ru-RU" dirty="0" smtClean="0">
              <a:solidFill>
                <a:schemeClr val="bg1"/>
              </a:solidFill>
            </a:rPr>
            <a:t>прогревание</a:t>
          </a:r>
          <a:r>
            <a:rPr lang="ru-RU" dirty="0" smtClean="0"/>
            <a:t>;</a:t>
          </a:r>
          <a:endParaRPr lang="ru-RU" dirty="0"/>
        </a:p>
      </dgm:t>
    </dgm:pt>
    <dgm:pt modelId="{19E0ECEC-086B-4380-A428-A650C9E43796}" type="parTrans" cxnId="{A5FAF2DB-8011-4CB7-8D61-0DE2E0EC7A38}">
      <dgm:prSet/>
      <dgm:spPr/>
      <dgm:t>
        <a:bodyPr/>
        <a:lstStyle/>
        <a:p>
          <a:endParaRPr lang="ru-RU"/>
        </a:p>
      </dgm:t>
    </dgm:pt>
    <dgm:pt modelId="{D0328170-2C4F-4917-8961-6747E7FFF32B}" type="sibTrans" cxnId="{A5FAF2DB-8011-4CB7-8D61-0DE2E0EC7A38}">
      <dgm:prSet/>
      <dgm:spPr/>
      <dgm:t>
        <a:bodyPr/>
        <a:lstStyle/>
        <a:p>
          <a:endParaRPr lang="ru-RU"/>
        </a:p>
      </dgm:t>
    </dgm:pt>
    <dgm:pt modelId="{B68604D3-D616-435D-AE84-3F698ACAF284}">
      <dgm:prSet/>
      <dgm:spPr>
        <a:solidFill>
          <a:srgbClr val="57F42C"/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-проращивание;</a:t>
          </a:r>
          <a:endParaRPr lang="ru-RU" dirty="0">
            <a:solidFill>
              <a:schemeClr val="bg1"/>
            </a:solidFill>
          </a:endParaRPr>
        </a:p>
      </dgm:t>
    </dgm:pt>
    <dgm:pt modelId="{ABA0C15C-B56A-487B-91EC-5AF80AC57BF0}" type="parTrans" cxnId="{E3786DD9-31AC-4790-840E-638337E31FA4}">
      <dgm:prSet/>
      <dgm:spPr/>
      <dgm:t>
        <a:bodyPr/>
        <a:lstStyle/>
        <a:p>
          <a:endParaRPr lang="ru-RU"/>
        </a:p>
      </dgm:t>
    </dgm:pt>
    <dgm:pt modelId="{C2ECDD02-6282-4307-AECD-2B24A5727F28}" type="sibTrans" cxnId="{E3786DD9-31AC-4790-840E-638337E31FA4}">
      <dgm:prSet/>
      <dgm:spPr/>
      <dgm:t>
        <a:bodyPr/>
        <a:lstStyle/>
        <a:p>
          <a:endParaRPr lang="ru-RU"/>
        </a:p>
      </dgm:t>
    </dgm:pt>
    <dgm:pt modelId="{A4A165A4-56FA-4A39-A1EE-550E3988AB8A}">
      <dgm:prSet/>
      <dgm:spPr>
        <a:solidFill>
          <a:srgbClr val="57F42C"/>
        </a:solidFill>
      </dgm:spPr>
      <dgm:t>
        <a:bodyPr/>
        <a:lstStyle/>
        <a:p>
          <a:pPr rtl="0"/>
          <a:r>
            <a:rPr lang="ru-RU" dirty="0" smtClean="0"/>
            <a:t>-</a:t>
          </a:r>
          <a:r>
            <a:rPr lang="ru-RU" dirty="0" smtClean="0">
              <a:solidFill>
                <a:schemeClr val="bg1"/>
              </a:solidFill>
            </a:rPr>
            <a:t>протравливание;</a:t>
          </a:r>
          <a:endParaRPr lang="ru-RU" dirty="0">
            <a:solidFill>
              <a:schemeClr val="bg1"/>
            </a:solidFill>
          </a:endParaRPr>
        </a:p>
      </dgm:t>
    </dgm:pt>
    <dgm:pt modelId="{DBDF4DAB-1D1F-40CD-B063-AF74D5DB8E29}" type="parTrans" cxnId="{2DA9ECC8-8A50-4FBC-BDF6-F48E72842F21}">
      <dgm:prSet/>
      <dgm:spPr/>
      <dgm:t>
        <a:bodyPr/>
        <a:lstStyle/>
        <a:p>
          <a:endParaRPr lang="ru-RU"/>
        </a:p>
      </dgm:t>
    </dgm:pt>
    <dgm:pt modelId="{13EE8737-60BB-4A55-A9D6-3B649E2987DB}" type="sibTrans" cxnId="{2DA9ECC8-8A50-4FBC-BDF6-F48E72842F21}">
      <dgm:prSet/>
      <dgm:spPr/>
      <dgm:t>
        <a:bodyPr/>
        <a:lstStyle/>
        <a:p>
          <a:endParaRPr lang="ru-RU"/>
        </a:p>
      </dgm:t>
    </dgm:pt>
    <dgm:pt modelId="{E4CD5214-5DC4-4FE2-A08C-ED2BE2B061D9}" type="pres">
      <dgm:prSet presAssocID="{DDA57E09-D743-4267-906B-92260B1A9E6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F0A017-11E1-4038-AA2D-1D0CAA40C252}" type="pres">
      <dgm:prSet presAssocID="{081F3239-8443-4501-9FF8-4C1E220CEC1C}" presName="horFlow" presStyleCnt="0"/>
      <dgm:spPr/>
    </dgm:pt>
    <dgm:pt modelId="{ECAEA503-7A11-40C2-BA66-F4E141FB6F65}" type="pres">
      <dgm:prSet presAssocID="{081F3239-8443-4501-9FF8-4C1E220CEC1C}" presName="bigChev" presStyleLbl="node1" presStyleIdx="0" presStyleCnt="5" custScaleX="192623" custLinFactNeighborX="2344" custLinFactNeighborY="13530"/>
      <dgm:spPr/>
      <dgm:t>
        <a:bodyPr/>
        <a:lstStyle/>
        <a:p>
          <a:endParaRPr lang="ru-RU"/>
        </a:p>
      </dgm:t>
    </dgm:pt>
    <dgm:pt modelId="{C5F8796A-7DEB-4FF1-B04B-31ECB73E0186}" type="pres">
      <dgm:prSet presAssocID="{081F3239-8443-4501-9FF8-4C1E220CEC1C}" presName="vSp" presStyleCnt="0"/>
      <dgm:spPr/>
    </dgm:pt>
    <dgm:pt modelId="{9212528E-1B33-446F-A7A5-12634E4673EC}" type="pres">
      <dgm:prSet presAssocID="{F48AA06C-1874-4A3C-9C67-23A31FD1A292}" presName="horFlow" presStyleCnt="0"/>
      <dgm:spPr/>
    </dgm:pt>
    <dgm:pt modelId="{E0CE83F7-E7AF-465B-A4E0-541B8A0369A4}" type="pres">
      <dgm:prSet presAssocID="{F48AA06C-1874-4A3C-9C67-23A31FD1A292}" presName="bigChev" presStyleLbl="node1" presStyleIdx="1" presStyleCnt="5" custScaleX="192270"/>
      <dgm:spPr/>
      <dgm:t>
        <a:bodyPr/>
        <a:lstStyle/>
        <a:p>
          <a:endParaRPr lang="ru-RU"/>
        </a:p>
      </dgm:t>
    </dgm:pt>
    <dgm:pt modelId="{CE694575-9982-4511-A8FD-5666766DAA0B}" type="pres">
      <dgm:prSet presAssocID="{F48AA06C-1874-4A3C-9C67-23A31FD1A292}" presName="vSp" presStyleCnt="0"/>
      <dgm:spPr/>
    </dgm:pt>
    <dgm:pt modelId="{95EB2A90-41EF-42B1-B835-14AB6AAB496F}" type="pres">
      <dgm:prSet presAssocID="{AA79D139-9FB9-4373-A29F-F10369E0B466}" presName="horFlow" presStyleCnt="0"/>
      <dgm:spPr/>
    </dgm:pt>
    <dgm:pt modelId="{85BDFA8A-29F9-4A88-9500-0DC3BB7BC21B}" type="pres">
      <dgm:prSet presAssocID="{AA79D139-9FB9-4373-A29F-F10369E0B466}" presName="bigChev" presStyleLbl="node1" presStyleIdx="2" presStyleCnt="5" custScaleX="191810" custLinFactNeighborX="6037" custLinFactNeighborY="-3441"/>
      <dgm:spPr/>
      <dgm:t>
        <a:bodyPr/>
        <a:lstStyle/>
        <a:p>
          <a:endParaRPr lang="ru-RU"/>
        </a:p>
      </dgm:t>
    </dgm:pt>
    <dgm:pt modelId="{D6E22B01-5213-4B5C-9A16-6E5F2B6AE602}" type="pres">
      <dgm:prSet presAssocID="{AA79D139-9FB9-4373-A29F-F10369E0B466}" presName="vSp" presStyleCnt="0"/>
      <dgm:spPr/>
    </dgm:pt>
    <dgm:pt modelId="{F84832EF-1CF3-4A37-A900-38F58EAB77EF}" type="pres">
      <dgm:prSet presAssocID="{B68604D3-D616-435D-AE84-3F698ACAF284}" presName="horFlow" presStyleCnt="0"/>
      <dgm:spPr/>
    </dgm:pt>
    <dgm:pt modelId="{8655F7F2-DF27-4BE9-9C95-7C997CE23CCF}" type="pres">
      <dgm:prSet presAssocID="{B68604D3-D616-435D-AE84-3F698ACAF284}" presName="bigChev" presStyleLbl="node1" presStyleIdx="3" presStyleCnt="5" custScaleX="188406" custLinFactNeighborX="5634" custLinFactNeighborY="-3214"/>
      <dgm:spPr/>
      <dgm:t>
        <a:bodyPr/>
        <a:lstStyle/>
        <a:p>
          <a:endParaRPr lang="ru-RU"/>
        </a:p>
      </dgm:t>
    </dgm:pt>
    <dgm:pt modelId="{3CBEE9DA-8D79-447E-A977-90060E7E2D72}" type="pres">
      <dgm:prSet presAssocID="{B68604D3-D616-435D-AE84-3F698ACAF284}" presName="vSp" presStyleCnt="0"/>
      <dgm:spPr/>
    </dgm:pt>
    <dgm:pt modelId="{2E27557D-6D15-4F5D-BA2A-E42E6917FEA5}" type="pres">
      <dgm:prSet presAssocID="{A4A165A4-56FA-4A39-A1EE-550E3988AB8A}" presName="horFlow" presStyleCnt="0"/>
      <dgm:spPr/>
    </dgm:pt>
    <dgm:pt modelId="{AF8D952B-B012-4E12-A05A-4173D79A756D}" type="pres">
      <dgm:prSet presAssocID="{A4A165A4-56FA-4A39-A1EE-550E3988AB8A}" presName="bigChev" presStyleLbl="node1" presStyleIdx="4" presStyleCnt="5" custScaleX="190957" custLinFactNeighborX="9553" custLinFactNeighborY="-3059"/>
      <dgm:spPr/>
      <dgm:t>
        <a:bodyPr/>
        <a:lstStyle/>
        <a:p>
          <a:endParaRPr lang="ru-RU"/>
        </a:p>
      </dgm:t>
    </dgm:pt>
  </dgm:ptLst>
  <dgm:cxnLst>
    <dgm:cxn modelId="{85BAEC35-4C03-4E35-AA57-4866FAA188E2}" srcId="{DDA57E09-D743-4267-906B-92260B1A9E6C}" destId="{081F3239-8443-4501-9FF8-4C1E220CEC1C}" srcOrd="0" destOrd="0" parTransId="{54545AB8-3D3E-431A-865E-C437764A7CB2}" sibTransId="{BB09F0A2-1A87-4F97-A1D3-5316B3DADD6A}"/>
    <dgm:cxn modelId="{E3786DD9-31AC-4790-840E-638337E31FA4}" srcId="{DDA57E09-D743-4267-906B-92260B1A9E6C}" destId="{B68604D3-D616-435D-AE84-3F698ACAF284}" srcOrd="3" destOrd="0" parTransId="{ABA0C15C-B56A-487B-91EC-5AF80AC57BF0}" sibTransId="{C2ECDD02-6282-4307-AECD-2B24A5727F28}"/>
    <dgm:cxn modelId="{DD94749D-B588-42DE-85B5-337A3DE7A24E}" srcId="{DDA57E09-D743-4267-906B-92260B1A9E6C}" destId="{F48AA06C-1874-4A3C-9C67-23A31FD1A292}" srcOrd="1" destOrd="0" parTransId="{18DD5610-30FA-443D-B701-DB8AF4FCC507}" sibTransId="{0B17EBCE-D47D-4150-BBE8-85B61954E507}"/>
    <dgm:cxn modelId="{2DA9ECC8-8A50-4FBC-BDF6-F48E72842F21}" srcId="{DDA57E09-D743-4267-906B-92260B1A9E6C}" destId="{A4A165A4-56FA-4A39-A1EE-550E3988AB8A}" srcOrd="4" destOrd="0" parTransId="{DBDF4DAB-1D1F-40CD-B063-AF74D5DB8E29}" sibTransId="{13EE8737-60BB-4A55-A9D6-3B649E2987DB}"/>
    <dgm:cxn modelId="{678013FD-68E1-4294-9DC6-B3708EA181DF}" type="presOf" srcId="{DDA57E09-D743-4267-906B-92260B1A9E6C}" destId="{E4CD5214-5DC4-4FE2-A08C-ED2BE2B061D9}" srcOrd="0" destOrd="0" presId="urn:microsoft.com/office/officeart/2005/8/layout/lProcess3"/>
    <dgm:cxn modelId="{51504EFB-255F-4B5B-AFC7-FFF3DEA0C910}" type="presOf" srcId="{B68604D3-D616-435D-AE84-3F698ACAF284}" destId="{8655F7F2-DF27-4BE9-9C95-7C997CE23CCF}" srcOrd="0" destOrd="0" presId="urn:microsoft.com/office/officeart/2005/8/layout/lProcess3"/>
    <dgm:cxn modelId="{A5FAF2DB-8011-4CB7-8D61-0DE2E0EC7A38}" srcId="{DDA57E09-D743-4267-906B-92260B1A9E6C}" destId="{AA79D139-9FB9-4373-A29F-F10369E0B466}" srcOrd="2" destOrd="0" parTransId="{19E0ECEC-086B-4380-A428-A650C9E43796}" sibTransId="{D0328170-2C4F-4917-8961-6747E7FFF32B}"/>
    <dgm:cxn modelId="{64ACC676-F006-49B1-82F3-3BD982F8B280}" type="presOf" srcId="{A4A165A4-56FA-4A39-A1EE-550E3988AB8A}" destId="{AF8D952B-B012-4E12-A05A-4173D79A756D}" srcOrd="0" destOrd="0" presId="urn:microsoft.com/office/officeart/2005/8/layout/lProcess3"/>
    <dgm:cxn modelId="{BC5A4838-9754-4454-8DA7-9B77F8390D2D}" type="presOf" srcId="{081F3239-8443-4501-9FF8-4C1E220CEC1C}" destId="{ECAEA503-7A11-40C2-BA66-F4E141FB6F65}" srcOrd="0" destOrd="0" presId="urn:microsoft.com/office/officeart/2005/8/layout/lProcess3"/>
    <dgm:cxn modelId="{01719658-72C4-44A2-965A-2B42ABF229EE}" type="presOf" srcId="{F48AA06C-1874-4A3C-9C67-23A31FD1A292}" destId="{E0CE83F7-E7AF-465B-A4E0-541B8A0369A4}" srcOrd="0" destOrd="0" presId="urn:microsoft.com/office/officeart/2005/8/layout/lProcess3"/>
    <dgm:cxn modelId="{7387863A-B3E2-4C0F-BC2E-E2D49FC22843}" type="presOf" srcId="{AA79D139-9FB9-4373-A29F-F10369E0B466}" destId="{85BDFA8A-29F9-4A88-9500-0DC3BB7BC21B}" srcOrd="0" destOrd="0" presId="urn:microsoft.com/office/officeart/2005/8/layout/lProcess3"/>
    <dgm:cxn modelId="{EDD39B89-7D5D-4515-B238-95149D3EE974}" type="presParOf" srcId="{E4CD5214-5DC4-4FE2-A08C-ED2BE2B061D9}" destId="{9CF0A017-11E1-4038-AA2D-1D0CAA40C252}" srcOrd="0" destOrd="0" presId="urn:microsoft.com/office/officeart/2005/8/layout/lProcess3"/>
    <dgm:cxn modelId="{D5CC9CC2-674E-4071-85F2-30826395C08C}" type="presParOf" srcId="{9CF0A017-11E1-4038-AA2D-1D0CAA40C252}" destId="{ECAEA503-7A11-40C2-BA66-F4E141FB6F65}" srcOrd="0" destOrd="0" presId="urn:microsoft.com/office/officeart/2005/8/layout/lProcess3"/>
    <dgm:cxn modelId="{B3BB133C-D262-45CC-8873-9C78A15FE3FE}" type="presParOf" srcId="{E4CD5214-5DC4-4FE2-A08C-ED2BE2B061D9}" destId="{C5F8796A-7DEB-4FF1-B04B-31ECB73E0186}" srcOrd="1" destOrd="0" presId="urn:microsoft.com/office/officeart/2005/8/layout/lProcess3"/>
    <dgm:cxn modelId="{8C6D2FD1-A43A-4232-B998-C4668832E305}" type="presParOf" srcId="{E4CD5214-5DC4-4FE2-A08C-ED2BE2B061D9}" destId="{9212528E-1B33-446F-A7A5-12634E4673EC}" srcOrd="2" destOrd="0" presId="urn:microsoft.com/office/officeart/2005/8/layout/lProcess3"/>
    <dgm:cxn modelId="{602EE22C-020F-4588-8F48-C718E0C04469}" type="presParOf" srcId="{9212528E-1B33-446F-A7A5-12634E4673EC}" destId="{E0CE83F7-E7AF-465B-A4E0-541B8A0369A4}" srcOrd="0" destOrd="0" presId="urn:microsoft.com/office/officeart/2005/8/layout/lProcess3"/>
    <dgm:cxn modelId="{352E7C93-F88C-4281-9FBD-D11D5577D874}" type="presParOf" srcId="{E4CD5214-5DC4-4FE2-A08C-ED2BE2B061D9}" destId="{CE694575-9982-4511-A8FD-5666766DAA0B}" srcOrd="3" destOrd="0" presId="urn:microsoft.com/office/officeart/2005/8/layout/lProcess3"/>
    <dgm:cxn modelId="{10A7EBF3-225D-4390-A499-9DBF70169C4D}" type="presParOf" srcId="{E4CD5214-5DC4-4FE2-A08C-ED2BE2B061D9}" destId="{95EB2A90-41EF-42B1-B835-14AB6AAB496F}" srcOrd="4" destOrd="0" presId="urn:microsoft.com/office/officeart/2005/8/layout/lProcess3"/>
    <dgm:cxn modelId="{657AFE3C-F262-43B5-A163-E9FBA53E14FD}" type="presParOf" srcId="{95EB2A90-41EF-42B1-B835-14AB6AAB496F}" destId="{85BDFA8A-29F9-4A88-9500-0DC3BB7BC21B}" srcOrd="0" destOrd="0" presId="urn:microsoft.com/office/officeart/2005/8/layout/lProcess3"/>
    <dgm:cxn modelId="{D371000B-4A96-4831-911D-456E34867BD7}" type="presParOf" srcId="{E4CD5214-5DC4-4FE2-A08C-ED2BE2B061D9}" destId="{D6E22B01-5213-4B5C-9A16-6E5F2B6AE602}" srcOrd="5" destOrd="0" presId="urn:microsoft.com/office/officeart/2005/8/layout/lProcess3"/>
    <dgm:cxn modelId="{78D9A273-436D-4E5D-ACB1-B1E8AAC2CFB6}" type="presParOf" srcId="{E4CD5214-5DC4-4FE2-A08C-ED2BE2B061D9}" destId="{F84832EF-1CF3-4A37-A900-38F58EAB77EF}" srcOrd="6" destOrd="0" presId="urn:microsoft.com/office/officeart/2005/8/layout/lProcess3"/>
    <dgm:cxn modelId="{FC435874-FFD0-4369-8B18-9E4C5D87F984}" type="presParOf" srcId="{F84832EF-1CF3-4A37-A900-38F58EAB77EF}" destId="{8655F7F2-DF27-4BE9-9C95-7C997CE23CCF}" srcOrd="0" destOrd="0" presId="urn:microsoft.com/office/officeart/2005/8/layout/lProcess3"/>
    <dgm:cxn modelId="{EFAAC06B-1CE3-433C-AFD7-B3890D750DE5}" type="presParOf" srcId="{E4CD5214-5DC4-4FE2-A08C-ED2BE2B061D9}" destId="{3CBEE9DA-8D79-447E-A977-90060E7E2D72}" srcOrd="7" destOrd="0" presId="urn:microsoft.com/office/officeart/2005/8/layout/lProcess3"/>
    <dgm:cxn modelId="{E4830909-4333-4A3B-8FA6-BFF44485EFC6}" type="presParOf" srcId="{E4CD5214-5DC4-4FE2-A08C-ED2BE2B061D9}" destId="{2E27557D-6D15-4F5D-BA2A-E42E6917FEA5}" srcOrd="8" destOrd="0" presId="urn:microsoft.com/office/officeart/2005/8/layout/lProcess3"/>
    <dgm:cxn modelId="{0D7AC7FB-4725-4DDF-A6F4-4F9ED75637C1}" type="presParOf" srcId="{2E27557D-6D15-4F5D-BA2A-E42E6917FEA5}" destId="{AF8D952B-B012-4E12-A05A-4173D79A756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6813E4-676C-492F-9BC0-CB8BD9145D5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5F3B903-1672-42BE-96BD-06F3FFE967BB}">
      <dgm:prSet phldrT="[Текст]"/>
      <dgm:spPr>
        <a:solidFill>
          <a:srgbClr val="57F42C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Способы посадки</a:t>
          </a:r>
          <a:endParaRPr lang="ru-RU" dirty="0">
            <a:solidFill>
              <a:schemeClr val="bg1"/>
            </a:solidFill>
          </a:endParaRPr>
        </a:p>
      </dgm:t>
    </dgm:pt>
    <dgm:pt modelId="{8E4B26B1-1575-4F9D-9C9E-F6D30B21B6AD}" type="parTrans" cxnId="{8A80B7B3-813A-4E8A-955A-BC92783291BC}">
      <dgm:prSet/>
      <dgm:spPr/>
      <dgm:t>
        <a:bodyPr/>
        <a:lstStyle/>
        <a:p>
          <a:endParaRPr lang="ru-RU"/>
        </a:p>
      </dgm:t>
    </dgm:pt>
    <dgm:pt modelId="{16E903C4-1C34-40E1-B1F6-FBD04C876754}" type="sibTrans" cxnId="{8A80B7B3-813A-4E8A-955A-BC92783291BC}">
      <dgm:prSet/>
      <dgm:spPr/>
      <dgm:t>
        <a:bodyPr/>
        <a:lstStyle/>
        <a:p>
          <a:endParaRPr lang="ru-RU"/>
        </a:p>
      </dgm:t>
    </dgm:pt>
    <dgm:pt modelId="{B4A8D647-2448-4142-B2F9-74505628A043}">
      <dgm:prSet phldrT="[Текст]"/>
      <dgm:spPr>
        <a:solidFill>
          <a:srgbClr val="57F42C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-рядовой</a:t>
          </a:r>
          <a:endParaRPr lang="ru-RU" dirty="0">
            <a:solidFill>
              <a:schemeClr val="bg1"/>
            </a:solidFill>
          </a:endParaRPr>
        </a:p>
      </dgm:t>
    </dgm:pt>
    <dgm:pt modelId="{19BF873C-AB66-4C4B-8BA2-4DF2EF13F90C}" type="parTrans" cxnId="{FB890D5B-7147-4AB1-A375-D8BA5B4940B0}">
      <dgm:prSet/>
      <dgm:spPr/>
      <dgm:t>
        <a:bodyPr/>
        <a:lstStyle/>
        <a:p>
          <a:endParaRPr lang="ru-RU"/>
        </a:p>
      </dgm:t>
    </dgm:pt>
    <dgm:pt modelId="{AF3ED968-9F46-4CCE-9CEA-AB52EB993694}" type="sibTrans" cxnId="{FB890D5B-7147-4AB1-A375-D8BA5B4940B0}">
      <dgm:prSet/>
      <dgm:spPr/>
      <dgm:t>
        <a:bodyPr/>
        <a:lstStyle/>
        <a:p>
          <a:endParaRPr lang="ru-RU"/>
        </a:p>
      </dgm:t>
    </dgm:pt>
    <dgm:pt modelId="{B835DFAF-3703-4687-85A3-B103562E7EF7}">
      <dgm:prSet phldrT="[Текст]"/>
      <dgm:spPr>
        <a:solidFill>
          <a:srgbClr val="57F42C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-квадратно-гнездовой</a:t>
          </a:r>
          <a:endParaRPr lang="ru-RU" dirty="0">
            <a:solidFill>
              <a:schemeClr val="bg1"/>
            </a:solidFill>
          </a:endParaRPr>
        </a:p>
      </dgm:t>
    </dgm:pt>
    <dgm:pt modelId="{5D8DBCBF-AAE3-4AB8-A839-88DA942CD96E}" type="parTrans" cxnId="{BDC9BBAB-317D-4F89-8D92-EAF45B273521}">
      <dgm:prSet/>
      <dgm:spPr/>
      <dgm:t>
        <a:bodyPr/>
        <a:lstStyle/>
        <a:p>
          <a:endParaRPr lang="ru-RU"/>
        </a:p>
      </dgm:t>
    </dgm:pt>
    <dgm:pt modelId="{4B3BA8B6-2EB7-4C9B-9C3A-71A87CAC9669}" type="sibTrans" cxnId="{BDC9BBAB-317D-4F89-8D92-EAF45B273521}">
      <dgm:prSet/>
      <dgm:spPr/>
      <dgm:t>
        <a:bodyPr/>
        <a:lstStyle/>
        <a:p>
          <a:endParaRPr lang="ru-RU"/>
        </a:p>
      </dgm:t>
    </dgm:pt>
    <dgm:pt modelId="{5ED1EE9B-1100-4CCA-9E6B-CD25FB464473}" type="pres">
      <dgm:prSet presAssocID="{266813E4-676C-492F-9BC0-CB8BD9145D5B}" presName="linearFlow" presStyleCnt="0">
        <dgm:presLayoutVars>
          <dgm:resizeHandles val="exact"/>
        </dgm:presLayoutVars>
      </dgm:prSet>
      <dgm:spPr/>
    </dgm:pt>
    <dgm:pt modelId="{AEB21293-2171-40FF-A65E-9CBE66E374AE}" type="pres">
      <dgm:prSet presAssocID="{C5F3B903-1672-42BE-96BD-06F3FFE967BB}" presName="node" presStyleLbl="node1" presStyleIdx="0" presStyleCnt="3" custScaleX="137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5319B-2947-4A2E-A7F9-C2BE6D87B632}" type="pres">
      <dgm:prSet presAssocID="{16E903C4-1C34-40E1-B1F6-FBD04C87675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E4AADBA-4C46-4208-9CBF-2C47BE9BE4ED}" type="pres">
      <dgm:prSet presAssocID="{16E903C4-1C34-40E1-B1F6-FBD04C87675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2C96E4B-2A21-4568-B88A-D5A1083D89A4}" type="pres">
      <dgm:prSet presAssocID="{B4A8D647-2448-4142-B2F9-74505628A043}" presName="node" presStyleLbl="node1" presStyleIdx="1" presStyleCnt="3" custScaleX="137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BA636-6E40-4525-9CF5-BB822448B649}" type="pres">
      <dgm:prSet presAssocID="{AF3ED968-9F46-4CCE-9CEA-AB52EB99369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E7E45C5-C375-43AA-B146-0932821DE2CB}" type="pres">
      <dgm:prSet presAssocID="{AF3ED968-9F46-4CCE-9CEA-AB52EB99369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99A9786-D634-48A2-8025-2F1326050CD2}" type="pres">
      <dgm:prSet presAssocID="{B835DFAF-3703-4687-85A3-B103562E7EF7}" presName="node" presStyleLbl="node1" presStyleIdx="2" presStyleCnt="3" custScaleX="137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E6CED6-9B75-44F0-8B0C-B2B4EDED9985}" type="presOf" srcId="{B4A8D647-2448-4142-B2F9-74505628A043}" destId="{22C96E4B-2A21-4568-B88A-D5A1083D89A4}" srcOrd="0" destOrd="0" presId="urn:microsoft.com/office/officeart/2005/8/layout/process2"/>
    <dgm:cxn modelId="{2DE99C5B-C68F-4DB2-8ACA-21BDC2471A0B}" type="presOf" srcId="{266813E4-676C-492F-9BC0-CB8BD9145D5B}" destId="{5ED1EE9B-1100-4CCA-9E6B-CD25FB464473}" srcOrd="0" destOrd="0" presId="urn:microsoft.com/office/officeart/2005/8/layout/process2"/>
    <dgm:cxn modelId="{32A2610D-B383-4A1B-A435-5C85FCE25977}" type="presOf" srcId="{16E903C4-1C34-40E1-B1F6-FBD04C876754}" destId="{82D5319B-2947-4A2E-A7F9-C2BE6D87B632}" srcOrd="0" destOrd="0" presId="urn:microsoft.com/office/officeart/2005/8/layout/process2"/>
    <dgm:cxn modelId="{C865E885-9FB4-4181-8E19-F49883EBB614}" type="presOf" srcId="{AF3ED968-9F46-4CCE-9CEA-AB52EB993694}" destId="{1BBBA636-6E40-4525-9CF5-BB822448B649}" srcOrd="0" destOrd="0" presId="urn:microsoft.com/office/officeart/2005/8/layout/process2"/>
    <dgm:cxn modelId="{BDC9BBAB-317D-4F89-8D92-EAF45B273521}" srcId="{266813E4-676C-492F-9BC0-CB8BD9145D5B}" destId="{B835DFAF-3703-4687-85A3-B103562E7EF7}" srcOrd="2" destOrd="0" parTransId="{5D8DBCBF-AAE3-4AB8-A839-88DA942CD96E}" sibTransId="{4B3BA8B6-2EB7-4C9B-9C3A-71A87CAC9669}"/>
    <dgm:cxn modelId="{4EA60059-63BD-4DBC-85C6-C391453046D2}" type="presOf" srcId="{C5F3B903-1672-42BE-96BD-06F3FFE967BB}" destId="{AEB21293-2171-40FF-A65E-9CBE66E374AE}" srcOrd="0" destOrd="0" presId="urn:microsoft.com/office/officeart/2005/8/layout/process2"/>
    <dgm:cxn modelId="{CE57B13B-3766-4A09-AF49-626451F1709D}" type="presOf" srcId="{B835DFAF-3703-4687-85A3-B103562E7EF7}" destId="{299A9786-D634-48A2-8025-2F1326050CD2}" srcOrd="0" destOrd="0" presId="urn:microsoft.com/office/officeart/2005/8/layout/process2"/>
    <dgm:cxn modelId="{CFF09421-F7E2-439C-8AF0-86B135C2BD6C}" type="presOf" srcId="{16E903C4-1C34-40E1-B1F6-FBD04C876754}" destId="{4E4AADBA-4C46-4208-9CBF-2C47BE9BE4ED}" srcOrd="1" destOrd="0" presId="urn:microsoft.com/office/officeart/2005/8/layout/process2"/>
    <dgm:cxn modelId="{8A80B7B3-813A-4E8A-955A-BC92783291BC}" srcId="{266813E4-676C-492F-9BC0-CB8BD9145D5B}" destId="{C5F3B903-1672-42BE-96BD-06F3FFE967BB}" srcOrd="0" destOrd="0" parTransId="{8E4B26B1-1575-4F9D-9C9E-F6D30B21B6AD}" sibTransId="{16E903C4-1C34-40E1-B1F6-FBD04C876754}"/>
    <dgm:cxn modelId="{FB890D5B-7147-4AB1-A375-D8BA5B4940B0}" srcId="{266813E4-676C-492F-9BC0-CB8BD9145D5B}" destId="{B4A8D647-2448-4142-B2F9-74505628A043}" srcOrd="1" destOrd="0" parTransId="{19BF873C-AB66-4C4B-8BA2-4DF2EF13F90C}" sibTransId="{AF3ED968-9F46-4CCE-9CEA-AB52EB993694}"/>
    <dgm:cxn modelId="{F77E99DF-3B17-4068-9CF6-6A3AABC0C6CC}" type="presOf" srcId="{AF3ED968-9F46-4CCE-9CEA-AB52EB993694}" destId="{CE7E45C5-C375-43AA-B146-0932821DE2CB}" srcOrd="1" destOrd="0" presId="urn:microsoft.com/office/officeart/2005/8/layout/process2"/>
    <dgm:cxn modelId="{FA28EADB-97D6-41C9-8215-D10CB6174B37}" type="presParOf" srcId="{5ED1EE9B-1100-4CCA-9E6B-CD25FB464473}" destId="{AEB21293-2171-40FF-A65E-9CBE66E374AE}" srcOrd="0" destOrd="0" presId="urn:microsoft.com/office/officeart/2005/8/layout/process2"/>
    <dgm:cxn modelId="{51F05116-B6F4-4580-AA7C-8626EEAA5EB1}" type="presParOf" srcId="{5ED1EE9B-1100-4CCA-9E6B-CD25FB464473}" destId="{82D5319B-2947-4A2E-A7F9-C2BE6D87B632}" srcOrd="1" destOrd="0" presId="urn:microsoft.com/office/officeart/2005/8/layout/process2"/>
    <dgm:cxn modelId="{89C22AA3-AA3E-4FFD-A8A4-380E53EA0674}" type="presParOf" srcId="{82D5319B-2947-4A2E-A7F9-C2BE6D87B632}" destId="{4E4AADBA-4C46-4208-9CBF-2C47BE9BE4ED}" srcOrd="0" destOrd="0" presId="urn:microsoft.com/office/officeart/2005/8/layout/process2"/>
    <dgm:cxn modelId="{C443B19A-F0AE-41BE-AC7C-27B1FDBF4555}" type="presParOf" srcId="{5ED1EE9B-1100-4CCA-9E6B-CD25FB464473}" destId="{22C96E4B-2A21-4568-B88A-D5A1083D89A4}" srcOrd="2" destOrd="0" presId="urn:microsoft.com/office/officeart/2005/8/layout/process2"/>
    <dgm:cxn modelId="{A1E75F52-0008-472D-AFA9-8C1FD569351A}" type="presParOf" srcId="{5ED1EE9B-1100-4CCA-9E6B-CD25FB464473}" destId="{1BBBA636-6E40-4525-9CF5-BB822448B649}" srcOrd="3" destOrd="0" presId="urn:microsoft.com/office/officeart/2005/8/layout/process2"/>
    <dgm:cxn modelId="{6ADD6CAD-FC17-4E41-ABA2-3E801E08AFD8}" type="presParOf" srcId="{1BBBA636-6E40-4525-9CF5-BB822448B649}" destId="{CE7E45C5-C375-43AA-B146-0932821DE2CB}" srcOrd="0" destOrd="0" presId="urn:microsoft.com/office/officeart/2005/8/layout/process2"/>
    <dgm:cxn modelId="{BBA9C6E0-2384-44BE-AE25-A17C9E718E11}" type="presParOf" srcId="{5ED1EE9B-1100-4CCA-9E6B-CD25FB464473}" destId="{299A9786-D634-48A2-8025-2F1326050CD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78BC75-8FB5-4F91-AA08-927578621AF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CE3716-B9B5-4554-9A2E-1E0FED245E6A}">
      <dgm:prSet custT="1"/>
      <dgm:spPr>
        <a:solidFill>
          <a:srgbClr val="57F42C">
            <a:alpha val="90000"/>
          </a:srgbClr>
        </a:solidFill>
      </dgm:spPr>
      <dgm:t>
        <a:bodyPr/>
        <a:lstStyle/>
        <a:p>
          <a:pPr rtl="0"/>
          <a:r>
            <a:rPr lang="ru-RU" sz="2400" dirty="0" smtClean="0"/>
            <a:t>Уход за растениями:</a:t>
          </a:r>
          <a:endParaRPr lang="ru-RU" sz="2400" dirty="0"/>
        </a:p>
      </dgm:t>
    </dgm:pt>
    <dgm:pt modelId="{CF72752B-DBD3-4649-9216-D4257DBDBF39}" type="parTrans" cxnId="{0184CE63-95D9-4A78-97DB-BF146C0692DF}">
      <dgm:prSet/>
      <dgm:spPr/>
      <dgm:t>
        <a:bodyPr/>
        <a:lstStyle/>
        <a:p>
          <a:endParaRPr lang="ru-RU"/>
        </a:p>
      </dgm:t>
    </dgm:pt>
    <dgm:pt modelId="{8AAEE168-DF60-4DA7-9AC0-F569EF1C81AD}" type="sibTrans" cxnId="{0184CE63-95D9-4A78-97DB-BF146C0692DF}">
      <dgm:prSet/>
      <dgm:spPr/>
      <dgm:t>
        <a:bodyPr/>
        <a:lstStyle/>
        <a:p>
          <a:endParaRPr lang="ru-RU"/>
        </a:p>
      </dgm:t>
    </dgm:pt>
    <dgm:pt modelId="{F58FCE20-10C8-4AF9-A983-C782D9A637FE}">
      <dgm:prSet custT="1"/>
      <dgm:spPr>
        <a:solidFill>
          <a:srgbClr val="57F42C">
            <a:alpha val="90000"/>
          </a:srgbClr>
        </a:solidFill>
      </dgm:spPr>
      <dgm:t>
        <a:bodyPr/>
        <a:lstStyle/>
        <a:p>
          <a:pPr rtl="0"/>
          <a:r>
            <a:rPr lang="ru-RU" sz="2400" dirty="0" smtClean="0"/>
            <a:t>- полив;</a:t>
          </a:r>
          <a:endParaRPr lang="ru-RU" sz="2400" dirty="0"/>
        </a:p>
      </dgm:t>
    </dgm:pt>
    <dgm:pt modelId="{4B561070-DAC5-49CE-B68D-4E34FCB9E395}" type="parTrans" cxnId="{5AA6477F-5970-45D9-AC25-3D3DF8A36F0D}">
      <dgm:prSet/>
      <dgm:spPr/>
      <dgm:t>
        <a:bodyPr/>
        <a:lstStyle/>
        <a:p>
          <a:endParaRPr lang="ru-RU"/>
        </a:p>
      </dgm:t>
    </dgm:pt>
    <dgm:pt modelId="{BA783E57-2A09-4B73-BA6C-338478E9584C}" type="sibTrans" cxnId="{5AA6477F-5970-45D9-AC25-3D3DF8A36F0D}">
      <dgm:prSet/>
      <dgm:spPr/>
      <dgm:t>
        <a:bodyPr/>
        <a:lstStyle/>
        <a:p>
          <a:endParaRPr lang="ru-RU"/>
        </a:p>
      </dgm:t>
    </dgm:pt>
    <dgm:pt modelId="{2E2C361F-0C20-4FA2-BC9E-1B0408F6434D}">
      <dgm:prSet custT="1"/>
      <dgm:spPr>
        <a:solidFill>
          <a:srgbClr val="57F42C">
            <a:alpha val="90000"/>
          </a:srgbClr>
        </a:solidFill>
      </dgm:spPr>
      <dgm:t>
        <a:bodyPr/>
        <a:lstStyle/>
        <a:p>
          <a:pPr rtl="0"/>
          <a:r>
            <a:rPr lang="ru-RU" sz="1500" dirty="0" smtClean="0"/>
            <a:t>-</a:t>
          </a:r>
          <a:r>
            <a:rPr lang="ru-RU" sz="2400" dirty="0" smtClean="0"/>
            <a:t>прополка;</a:t>
          </a:r>
          <a:endParaRPr lang="ru-RU" sz="2400" dirty="0"/>
        </a:p>
      </dgm:t>
    </dgm:pt>
    <dgm:pt modelId="{D0F7E459-DEDB-4A1C-80C7-704438B582E2}" type="parTrans" cxnId="{284FD95B-96FB-47C6-A60E-C7D390AD7D5E}">
      <dgm:prSet/>
      <dgm:spPr/>
      <dgm:t>
        <a:bodyPr/>
        <a:lstStyle/>
        <a:p>
          <a:endParaRPr lang="ru-RU"/>
        </a:p>
      </dgm:t>
    </dgm:pt>
    <dgm:pt modelId="{815F710D-3949-41A8-9F90-01E6E99A2A1C}" type="sibTrans" cxnId="{284FD95B-96FB-47C6-A60E-C7D390AD7D5E}">
      <dgm:prSet/>
      <dgm:spPr/>
      <dgm:t>
        <a:bodyPr/>
        <a:lstStyle/>
        <a:p>
          <a:endParaRPr lang="ru-RU"/>
        </a:p>
      </dgm:t>
    </dgm:pt>
    <dgm:pt modelId="{D40EBC9B-2F0B-41DC-B6B7-BD8C0F17861C}">
      <dgm:prSet custT="1"/>
      <dgm:spPr>
        <a:solidFill>
          <a:srgbClr val="57F42C">
            <a:alpha val="90000"/>
          </a:srgbClr>
        </a:solidFill>
      </dgm:spPr>
      <dgm:t>
        <a:bodyPr/>
        <a:lstStyle/>
        <a:p>
          <a:pPr rtl="0"/>
          <a:r>
            <a:rPr lang="ru-RU" sz="2400" dirty="0" smtClean="0"/>
            <a:t>-окучивание;</a:t>
          </a:r>
          <a:endParaRPr lang="ru-RU" sz="2400" dirty="0"/>
        </a:p>
      </dgm:t>
    </dgm:pt>
    <dgm:pt modelId="{95EEC30D-301C-43C9-92C1-E750E50E8780}" type="parTrans" cxnId="{38520615-A5D5-4230-BA42-2187E6A3F4D4}">
      <dgm:prSet/>
      <dgm:spPr/>
      <dgm:t>
        <a:bodyPr/>
        <a:lstStyle/>
        <a:p>
          <a:endParaRPr lang="ru-RU"/>
        </a:p>
      </dgm:t>
    </dgm:pt>
    <dgm:pt modelId="{4C8DB713-F7F3-47B4-B8D1-BB12EB9C1591}" type="sibTrans" cxnId="{38520615-A5D5-4230-BA42-2187E6A3F4D4}">
      <dgm:prSet/>
      <dgm:spPr/>
      <dgm:t>
        <a:bodyPr/>
        <a:lstStyle/>
        <a:p>
          <a:endParaRPr lang="ru-RU"/>
        </a:p>
      </dgm:t>
    </dgm:pt>
    <dgm:pt modelId="{57C9ED70-1474-4B5A-9969-273345D78689}">
      <dgm:prSet custT="1"/>
      <dgm:spPr>
        <a:solidFill>
          <a:srgbClr val="57F42C">
            <a:alpha val="90000"/>
          </a:srgbClr>
        </a:solidFill>
      </dgm:spPr>
      <dgm:t>
        <a:bodyPr/>
        <a:lstStyle/>
        <a:p>
          <a:pPr rtl="0"/>
          <a:r>
            <a:rPr lang="ru-RU" sz="2400" dirty="0" smtClean="0"/>
            <a:t>-рыхление;</a:t>
          </a:r>
          <a:endParaRPr lang="ru-RU" sz="2400" dirty="0"/>
        </a:p>
      </dgm:t>
    </dgm:pt>
    <dgm:pt modelId="{B5EAFDB2-023E-422C-AF9F-10BB97362134}" type="parTrans" cxnId="{23E7EAB2-BFCE-4A24-AD6D-869A5AE3B302}">
      <dgm:prSet/>
      <dgm:spPr/>
      <dgm:t>
        <a:bodyPr/>
        <a:lstStyle/>
        <a:p>
          <a:endParaRPr lang="ru-RU"/>
        </a:p>
      </dgm:t>
    </dgm:pt>
    <dgm:pt modelId="{0731752D-F674-490B-A279-A967619211F1}" type="sibTrans" cxnId="{23E7EAB2-BFCE-4A24-AD6D-869A5AE3B302}">
      <dgm:prSet/>
      <dgm:spPr/>
      <dgm:t>
        <a:bodyPr/>
        <a:lstStyle/>
        <a:p>
          <a:endParaRPr lang="ru-RU"/>
        </a:p>
      </dgm:t>
    </dgm:pt>
    <dgm:pt modelId="{7CB27857-A90B-4942-8AE2-02900FEDC59B}">
      <dgm:prSet custT="1"/>
      <dgm:spPr>
        <a:solidFill>
          <a:srgbClr val="57F42C">
            <a:alpha val="90000"/>
          </a:srgbClr>
        </a:solidFill>
      </dgm:spPr>
      <dgm:t>
        <a:bodyPr/>
        <a:lstStyle/>
        <a:p>
          <a:pPr rtl="0"/>
          <a:r>
            <a:rPr lang="ru-RU" sz="1500" dirty="0" smtClean="0"/>
            <a:t>-</a:t>
          </a:r>
          <a:r>
            <a:rPr lang="ru-RU" sz="2000" dirty="0" smtClean="0"/>
            <a:t>борьба с вредителями и болезнями; </a:t>
          </a:r>
          <a:endParaRPr lang="ru-RU" sz="2000" dirty="0"/>
        </a:p>
      </dgm:t>
    </dgm:pt>
    <dgm:pt modelId="{6D2F18E8-D655-4F25-AC51-CE48EACE80E4}" type="parTrans" cxnId="{90C322DD-9090-4909-A9DF-C10A8BB9D34C}">
      <dgm:prSet/>
      <dgm:spPr/>
      <dgm:t>
        <a:bodyPr/>
        <a:lstStyle/>
        <a:p>
          <a:endParaRPr lang="ru-RU"/>
        </a:p>
      </dgm:t>
    </dgm:pt>
    <dgm:pt modelId="{BD386E74-AA97-413D-8F70-9C1057C95C41}" type="sibTrans" cxnId="{90C322DD-9090-4909-A9DF-C10A8BB9D34C}">
      <dgm:prSet/>
      <dgm:spPr/>
      <dgm:t>
        <a:bodyPr/>
        <a:lstStyle/>
        <a:p>
          <a:endParaRPr lang="ru-RU"/>
        </a:p>
      </dgm:t>
    </dgm:pt>
    <dgm:pt modelId="{AAB232B8-B309-4B37-BD20-34BB601F65CF}" type="pres">
      <dgm:prSet presAssocID="{CC78BC75-8FB5-4F91-AA08-927578621AF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474CD07-38BA-4888-9429-EC04F12E13EC}" type="pres">
      <dgm:prSet presAssocID="{CC78BC75-8FB5-4F91-AA08-927578621AFD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2A2379E-0D75-45D8-BCBF-783878CE29E0}" type="pres">
      <dgm:prSet presAssocID="{CC78BC75-8FB5-4F91-AA08-927578621AFD}" presName="theList" presStyleCnt="0"/>
      <dgm:spPr/>
    </dgm:pt>
    <dgm:pt modelId="{CA0CECB9-9C22-411D-85F2-BA0106CC013A}" type="pres">
      <dgm:prSet presAssocID="{DCCE3716-B9B5-4554-9A2E-1E0FED245E6A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5CB32-DCA1-4CEF-B8D8-FD0742EA9BA8}" type="pres">
      <dgm:prSet presAssocID="{DCCE3716-B9B5-4554-9A2E-1E0FED245E6A}" presName="aSpace" presStyleCnt="0"/>
      <dgm:spPr/>
    </dgm:pt>
    <dgm:pt modelId="{46364459-E4B7-4CF3-B31E-DE219740E880}" type="pres">
      <dgm:prSet presAssocID="{F58FCE20-10C8-4AF9-A983-C782D9A637FE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5727E-876B-4556-9202-C70036B0EF63}" type="pres">
      <dgm:prSet presAssocID="{F58FCE20-10C8-4AF9-A983-C782D9A637FE}" presName="aSpace" presStyleCnt="0"/>
      <dgm:spPr/>
    </dgm:pt>
    <dgm:pt modelId="{F9B7A11D-1EF6-4F61-BB56-F9E8C2341AF7}" type="pres">
      <dgm:prSet presAssocID="{2E2C361F-0C20-4FA2-BC9E-1B0408F6434D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AC7D3-63BA-4144-A17E-EA4BAD4FAA70}" type="pres">
      <dgm:prSet presAssocID="{2E2C361F-0C20-4FA2-BC9E-1B0408F6434D}" presName="aSpace" presStyleCnt="0"/>
      <dgm:spPr/>
    </dgm:pt>
    <dgm:pt modelId="{06B71FB5-5441-4641-9CC0-04DD4556605C}" type="pres">
      <dgm:prSet presAssocID="{D40EBC9B-2F0B-41DC-B6B7-BD8C0F17861C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BB513-66A0-4C5A-9BD0-A4B2A3125517}" type="pres">
      <dgm:prSet presAssocID="{D40EBC9B-2F0B-41DC-B6B7-BD8C0F17861C}" presName="aSpace" presStyleCnt="0"/>
      <dgm:spPr/>
    </dgm:pt>
    <dgm:pt modelId="{1939E135-1C52-482D-94DD-21D2AE3D8263}" type="pres">
      <dgm:prSet presAssocID="{57C9ED70-1474-4B5A-9969-273345D78689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FD04C-E606-4EB0-88E2-568BC84F9520}" type="pres">
      <dgm:prSet presAssocID="{57C9ED70-1474-4B5A-9969-273345D78689}" presName="aSpace" presStyleCnt="0"/>
      <dgm:spPr/>
    </dgm:pt>
    <dgm:pt modelId="{622B97A7-E3EE-4D78-9901-6702D9A16BB9}" type="pres">
      <dgm:prSet presAssocID="{7CB27857-A90B-4942-8AE2-02900FEDC59B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A93E6-112C-48D0-8E56-CCEADF49EA87}" type="pres">
      <dgm:prSet presAssocID="{7CB27857-A90B-4942-8AE2-02900FEDC59B}" presName="aSpace" presStyleCnt="0"/>
      <dgm:spPr/>
    </dgm:pt>
  </dgm:ptLst>
  <dgm:cxnLst>
    <dgm:cxn modelId="{0184CE63-95D9-4A78-97DB-BF146C0692DF}" srcId="{CC78BC75-8FB5-4F91-AA08-927578621AFD}" destId="{DCCE3716-B9B5-4554-9A2E-1E0FED245E6A}" srcOrd="0" destOrd="0" parTransId="{CF72752B-DBD3-4649-9216-D4257DBDBF39}" sibTransId="{8AAEE168-DF60-4DA7-9AC0-F569EF1C81AD}"/>
    <dgm:cxn modelId="{74AF3A42-F807-4199-9F11-5031E1E9B78C}" type="presOf" srcId="{57C9ED70-1474-4B5A-9969-273345D78689}" destId="{1939E135-1C52-482D-94DD-21D2AE3D8263}" srcOrd="0" destOrd="0" presId="urn:microsoft.com/office/officeart/2005/8/layout/pyramid2"/>
    <dgm:cxn modelId="{284FD95B-96FB-47C6-A60E-C7D390AD7D5E}" srcId="{CC78BC75-8FB5-4F91-AA08-927578621AFD}" destId="{2E2C361F-0C20-4FA2-BC9E-1B0408F6434D}" srcOrd="2" destOrd="0" parTransId="{D0F7E459-DEDB-4A1C-80C7-704438B582E2}" sibTransId="{815F710D-3949-41A8-9F90-01E6E99A2A1C}"/>
    <dgm:cxn modelId="{71448385-3B50-4957-8F92-8C18250E38D7}" type="presOf" srcId="{7CB27857-A90B-4942-8AE2-02900FEDC59B}" destId="{622B97A7-E3EE-4D78-9901-6702D9A16BB9}" srcOrd="0" destOrd="0" presId="urn:microsoft.com/office/officeart/2005/8/layout/pyramid2"/>
    <dgm:cxn modelId="{AE389637-3FB6-4018-8D1B-F482A5F59B1A}" type="presOf" srcId="{CC78BC75-8FB5-4F91-AA08-927578621AFD}" destId="{AAB232B8-B309-4B37-BD20-34BB601F65CF}" srcOrd="0" destOrd="0" presId="urn:microsoft.com/office/officeart/2005/8/layout/pyramid2"/>
    <dgm:cxn modelId="{D4CD8909-A91D-47F9-B943-B0FDE267F67B}" type="presOf" srcId="{2E2C361F-0C20-4FA2-BC9E-1B0408F6434D}" destId="{F9B7A11D-1EF6-4F61-BB56-F9E8C2341AF7}" srcOrd="0" destOrd="0" presId="urn:microsoft.com/office/officeart/2005/8/layout/pyramid2"/>
    <dgm:cxn modelId="{5AA6477F-5970-45D9-AC25-3D3DF8A36F0D}" srcId="{CC78BC75-8FB5-4F91-AA08-927578621AFD}" destId="{F58FCE20-10C8-4AF9-A983-C782D9A637FE}" srcOrd="1" destOrd="0" parTransId="{4B561070-DAC5-49CE-B68D-4E34FCB9E395}" sibTransId="{BA783E57-2A09-4B73-BA6C-338478E9584C}"/>
    <dgm:cxn modelId="{90C322DD-9090-4909-A9DF-C10A8BB9D34C}" srcId="{CC78BC75-8FB5-4F91-AA08-927578621AFD}" destId="{7CB27857-A90B-4942-8AE2-02900FEDC59B}" srcOrd="5" destOrd="0" parTransId="{6D2F18E8-D655-4F25-AC51-CE48EACE80E4}" sibTransId="{BD386E74-AA97-413D-8F70-9C1057C95C41}"/>
    <dgm:cxn modelId="{38520615-A5D5-4230-BA42-2187E6A3F4D4}" srcId="{CC78BC75-8FB5-4F91-AA08-927578621AFD}" destId="{D40EBC9B-2F0B-41DC-B6B7-BD8C0F17861C}" srcOrd="3" destOrd="0" parTransId="{95EEC30D-301C-43C9-92C1-E750E50E8780}" sibTransId="{4C8DB713-F7F3-47B4-B8D1-BB12EB9C1591}"/>
    <dgm:cxn modelId="{5987091C-C92F-4DC5-8892-782D506892FA}" type="presOf" srcId="{D40EBC9B-2F0B-41DC-B6B7-BD8C0F17861C}" destId="{06B71FB5-5441-4641-9CC0-04DD4556605C}" srcOrd="0" destOrd="0" presId="urn:microsoft.com/office/officeart/2005/8/layout/pyramid2"/>
    <dgm:cxn modelId="{23E7EAB2-BFCE-4A24-AD6D-869A5AE3B302}" srcId="{CC78BC75-8FB5-4F91-AA08-927578621AFD}" destId="{57C9ED70-1474-4B5A-9969-273345D78689}" srcOrd="4" destOrd="0" parTransId="{B5EAFDB2-023E-422C-AF9F-10BB97362134}" sibTransId="{0731752D-F674-490B-A279-A967619211F1}"/>
    <dgm:cxn modelId="{35F81050-B703-4759-A8BB-BE5ED25B9841}" type="presOf" srcId="{DCCE3716-B9B5-4554-9A2E-1E0FED245E6A}" destId="{CA0CECB9-9C22-411D-85F2-BA0106CC013A}" srcOrd="0" destOrd="0" presId="urn:microsoft.com/office/officeart/2005/8/layout/pyramid2"/>
    <dgm:cxn modelId="{B1EE76AF-2304-4425-968C-9E06E82EEA9F}" type="presOf" srcId="{F58FCE20-10C8-4AF9-A983-C782D9A637FE}" destId="{46364459-E4B7-4CF3-B31E-DE219740E880}" srcOrd="0" destOrd="0" presId="urn:microsoft.com/office/officeart/2005/8/layout/pyramid2"/>
    <dgm:cxn modelId="{5A3A2A9B-C87C-490D-BB01-26E875582F80}" type="presParOf" srcId="{AAB232B8-B309-4B37-BD20-34BB601F65CF}" destId="{5474CD07-38BA-4888-9429-EC04F12E13EC}" srcOrd="0" destOrd="0" presId="urn:microsoft.com/office/officeart/2005/8/layout/pyramid2"/>
    <dgm:cxn modelId="{E5614700-E9BA-4A72-9FF0-74818581E44D}" type="presParOf" srcId="{AAB232B8-B309-4B37-BD20-34BB601F65CF}" destId="{32A2379E-0D75-45D8-BCBF-783878CE29E0}" srcOrd="1" destOrd="0" presId="urn:microsoft.com/office/officeart/2005/8/layout/pyramid2"/>
    <dgm:cxn modelId="{7CA0212A-5200-45B4-97F5-4C2EC015F962}" type="presParOf" srcId="{32A2379E-0D75-45D8-BCBF-783878CE29E0}" destId="{CA0CECB9-9C22-411D-85F2-BA0106CC013A}" srcOrd="0" destOrd="0" presId="urn:microsoft.com/office/officeart/2005/8/layout/pyramid2"/>
    <dgm:cxn modelId="{3D461289-7DC4-475A-B298-2A54AFD46133}" type="presParOf" srcId="{32A2379E-0D75-45D8-BCBF-783878CE29E0}" destId="{8AD5CB32-DCA1-4CEF-B8D8-FD0742EA9BA8}" srcOrd="1" destOrd="0" presId="urn:microsoft.com/office/officeart/2005/8/layout/pyramid2"/>
    <dgm:cxn modelId="{9C96F3A3-0706-4E92-AC73-11E5DD8A5D5D}" type="presParOf" srcId="{32A2379E-0D75-45D8-BCBF-783878CE29E0}" destId="{46364459-E4B7-4CF3-B31E-DE219740E880}" srcOrd="2" destOrd="0" presId="urn:microsoft.com/office/officeart/2005/8/layout/pyramid2"/>
    <dgm:cxn modelId="{E2AC8823-93A9-43FA-836A-0625287765C4}" type="presParOf" srcId="{32A2379E-0D75-45D8-BCBF-783878CE29E0}" destId="{E095727E-876B-4556-9202-C70036B0EF63}" srcOrd="3" destOrd="0" presId="urn:microsoft.com/office/officeart/2005/8/layout/pyramid2"/>
    <dgm:cxn modelId="{6F50FFC4-934D-4596-B966-AAF9951A2227}" type="presParOf" srcId="{32A2379E-0D75-45D8-BCBF-783878CE29E0}" destId="{F9B7A11D-1EF6-4F61-BB56-F9E8C2341AF7}" srcOrd="4" destOrd="0" presId="urn:microsoft.com/office/officeart/2005/8/layout/pyramid2"/>
    <dgm:cxn modelId="{0853BE99-1633-44D5-9740-7365E5205122}" type="presParOf" srcId="{32A2379E-0D75-45D8-BCBF-783878CE29E0}" destId="{D97AC7D3-63BA-4144-A17E-EA4BAD4FAA70}" srcOrd="5" destOrd="0" presId="urn:microsoft.com/office/officeart/2005/8/layout/pyramid2"/>
    <dgm:cxn modelId="{35EAD440-3B94-4700-9E7E-764B047E4F15}" type="presParOf" srcId="{32A2379E-0D75-45D8-BCBF-783878CE29E0}" destId="{06B71FB5-5441-4641-9CC0-04DD4556605C}" srcOrd="6" destOrd="0" presId="urn:microsoft.com/office/officeart/2005/8/layout/pyramid2"/>
    <dgm:cxn modelId="{D73CEE52-8EBE-4528-BEB5-84904AB744FD}" type="presParOf" srcId="{32A2379E-0D75-45D8-BCBF-783878CE29E0}" destId="{54CBB513-66A0-4C5A-9BD0-A4B2A3125517}" srcOrd="7" destOrd="0" presId="urn:microsoft.com/office/officeart/2005/8/layout/pyramid2"/>
    <dgm:cxn modelId="{32F727EC-27F8-4D3C-A745-FCBA02FD637A}" type="presParOf" srcId="{32A2379E-0D75-45D8-BCBF-783878CE29E0}" destId="{1939E135-1C52-482D-94DD-21D2AE3D8263}" srcOrd="8" destOrd="0" presId="urn:microsoft.com/office/officeart/2005/8/layout/pyramid2"/>
    <dgm:cxn modelId="{12C3E21B-358F-4DAB-92FC-87AD12640096}" type="presParOf" srcId="{32A2379E-0D75-45D8-BCBF-783878CE29E0}" destId="{224FD04C-E606-4EB0-88E2-568BC84F9520}" srcOrd="9" destOrd="0" presId="urn:microsoft.com/office/officeart/2005/8/layout/pyramid2"/>
    <dgm:cxn modelId="{1190D26B-C1C1-4BAA-B891-65A9374A3EFB}" type="presParOf" srcId="{32A2379E-0D75-45D8-BCBF-783878CE29E0}" destId="{622B97A7-E3EE-4D78-9901-6702D9A16BB9}" srcOrd="10" destOrd="0" presId="urn:microsoft.com/office/officeart/2005/8/layout/pyramid2"/>
    <dgm:cxn modelId="{C9E9F759-DE76-4C6F-AAC5-C1A6F05DE020}" type="presParOf" srcId="{32A2379E-0D75-45D8-BCBF-783878CE29E0}" destId="{939A93E6-112C-48D0-8E56-CCEADF49EA87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F65B4E-DC5E-4EDC-A78F-3065FA1B5BD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AD3799-4112-4EF0-9E38-36BB98B5B598}">
      <dgm:prSet/>
      <dgm:spPr>
        <a:solidFill>
          <a:srgbClr val="57F42C"/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Уборка:</a:t>
          </a:r>
          <a:endParaRPr lang="ru-RU" dirty="0">
            <a:solidFill>
              <a:schemeClr val="bg1"/>
            </a:solidFill>
          </a:endParaRPr>
        </a:p>
      </dgm:t>
    </dgm:pt>
    <dgm:pt modelId="{4F4F8865-CCDE-4441-85D2-AE26625F410E}" type="parTrans" cxnId="{6250C26E-3B80-4B5C-8221-6E025EFF2D9B}">
      <dgm:prSet/>
      <dgm:spPr/>
      <dgm:t>
        <a:bodyPr/>
        <a:lstStyle/>
        <a:p>
          <a:endParaRPr lang="ru-RU"/>
        </a:p>
      </dgm:t>
    </dgm:pt>
    <dgm:pt modelId="{42C65B73-4C2C-4683-B835-767E35380E50}" type="sibTrans" cxnId="{6250C26E-3B80-4B5C-8221-6E025EFF2D9B}">
      <dgm:prSet/>
      <dgm:spPr/>
      <dgm:t>
        <a:bodyPr/>
        <a:lstStyle/>
        <a:p>
          <a:endParaRPr lang="ru-RU"/>
        </a:p>
      </dgm:t>
    </dgm:pt>
    <dgm:pt modelId="{55251569-15FA-4D7C-B521-C646D0013F35}">
      <dgm:prSet/>
      <dgm:spPr>
        <a:solidFill>
          <a:srgbClr val="57F42C"/>
        </a:solidFill>
      </dgm:spPr>
      <dgm:t>
        <a:bodyPr/>
        <a:lstStyle/>
        <a:p>
          <a:pPr rtl="0"/>
          <a:r>
            <a:rPr lang="ru-RU" dirty="0" smtClean="0"/>
            <a:t> </a:t>
          </a:r>
          <a:r>
            <a:rPr lang="ru-RU" dirty="0" smtClean="0">
              <a:solidFill>
                <a:schemeClr val="bg1"/>
              </a:solidFill>
            </a:rPr>
            <a:t>сушка</a:t>
          </a:r>
          <a:endParaRPr lang="ru-RU" dirty="0">
            <a:solidFill>
              <a:schemeClr val="bg1"/>
            </a:solidFill>
          </a:endParaRPr>
        </a:p>
      </dgm:t>
    </dgm:pt>
    <dgm:pt modelId="{928E9A1C-DEC6-47FE-9C9D-926343DD7614}" type="parTrans" cxnId="{57925472-B905-4A4A-9C3D-46434AE02C64}">
      <dgm:prSet/>
      <dgm:spPr/>
      <dgm:t>
        <a:bodyPr/>
        <a:lstStyle/>
        <a:p>
          <a:endParaRPr lang="ru-RU"/>
        </a:p>
      </dgm:t>
    </dgm:pt>
    <dgm:pt modelId="{0C78A436-9E30-4D7E-AE55-951589996024}" type="sibTrans" cxnId="{57925472-B905-4A4A-9C3D-46434AE02C64}">
      <dgm:prSet/>
      <dgm:spPr/>
      <dgm:t>
        <a:bodyPr/>
        <a:lstStyle/>
        <a:p>
          <a:endParaRPr lang="ru-RU"/>
        </a:p>
      </dgm:t>
    </dgm:pt>
    <dgm:pt modelId="{BE74ACED-5F5D-4410-970B-553894C87984}">
      <dgm:prSet/>
      <dgm:spPr>
        <a:solidFill>
          <a:srgbClr val="57F42C"/>
        </a:solidFill>
      </dgm:spPr>
      <dgm:t>
        <a:bodyPr/>
        <a:lstStyle/>
        <a:p>
          <a:pPr rtl="0"/>
          <a:r>
            <a:rPr lang="ru-RU" dirty="0" smtClean="0"/>
            <a:t> </a:t>
          </a:r>
          <a:r>
            <a:rPr lang="ru-RU" dirty="0" smtClean="0">
              <a:solidFill>
                <a:schemeClr val="bg1"/>
              </a:solidFill>
            </a:rPr>
            <a:t>калибровка</a:t>
          </a:r>
          <a:endParaRPr lang="ru-RU" dirty="0">
            <a:solidFill>
              <a:schemeClr val="bg1"/>
            </a:solidFill>
          </a:endParaRPr>
        </a:p>
      </dgm:t>
    </dgm:pt>
    <dgm:pt modelId="{FB2A7A3C-F5C4-4A8A-AEF1-1C157CEEB8EF}" type="parTrans" cxnId="{30DA351D-A5A9-4070-A1B9-092A33FE0D2A}">
      <dgm:prSet/>
      <dgm:spPr/>
      <dgm:t>
        <a:bodyPr/>
        <a:lstStyle/>
        <a:p>
          <a:endParaRPr lang="ru-RU"/>
        </a:p>
      </dgm:t>
    </dgm:pt>
    <dgm:pt modelId="{A03622DB-C32D-4CFC-A708-AD6802A0B0E7}" type="sibTrans" cxnId="{30DA351D-A5A9-4070-A1B9-092A33FE0D2A}">
      <dgm:prSet/>
      <dgm:spPr/>
      <dgm:t>
        <a:bodyPr/>
        <a:lstStyle/>
        <a:p>
          <a:endParaRPr lang="ru-RU"/>
        </a:p>
      </dgm:t>
    </dgm:pt>
    <dgm:pt modelId="{B0EE01D6-F8B1-48FC-8A07-18DDFEA20C8B}">
      <dgm:prSet/>
      <dgm:spPr>
        <a:solidFill>
          <a:srgbClr val="57F42C"/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закладка на  хранение</a:t>
          </a:r>
          <a:endParaRPr lang="ru-RU" dirty="0">
            <a:solidFill>
              <a:schemeClr val="bg1"/>
            </a:solidFill>
          </a:endParaRPr>
        </a:p>
      </dgm:t>
    </dgm:pt>
    <dgm:pt modelId="{B2B522DC-C0A8-43D6-B5ED-EEBA5BF5B8FA}" type="parTrans" cxnId="{29855505-4A8F-4AF2-9D06-FBBB0AA64923}">
      <dgm:prSet/>
      <dgm:spPr/>
      <dgm:t>
        <a:bodyPr/>
        <a:lstStyle/>
        <a:p>
          <a:endParaRPr lang="ru-RU"/>
        </a:p>
      </dgm:t>
    </dgm:pt>
    <dgm:pt modelId="{14860516-4A8A-42D0-A6FF-CB555CA8257D}" type="sibTrans" cxnId="{29855505-4A8F-4AF2-9D06-FBBB0AA64923}">
      <dgm:prSet/>
      <dgm:spPr/>
      <dgm:t>
        <a:bodyPr/>
        <a:lstStyle/>
        <a:p>
          <a:endParaRPr lang="ru-RU"/>
        </a:p>
      </dgm:t>
    </dgm:pt>
    <dgm:pt modelId="{16BAAEAB-BAB8-42DB-A9E3-DF8C04492D64}" type="pres">
      <dgm:prSet presAssocID="{20F65B4E-DC5E-4EDC-A78F-3065FA1B5BD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BB5CED-7C52-4896-9375-2054396DECEA}" type="pres">
      <dgm:prSet presAssocID="{92AD3799-4112-4EF0-9E38-36BB98B5B598}" presName="horFlow" presStyleCnt="0"/>
      <dgm:spPr/>
    </dgm:pt>
    <dgm:pt modelId="{AD38A304-D599-494B-A67F-1BC998EF2F8B}" type="pres">
      <dgm:prSet presAssocID="{92AD3799-4112-4EF0-9E38-36BB98B5B598}" presName="bigChev" presStyleLbl="node1" presStyleIdx="0" presStyleCnt="4"/>
      <dgm:spPr/>
      <dgm:t>
        <a:bodyPr/>
        <a:lstStyle/>
        <a:p>
          <a:endParaRPr lang="ru-RU"/>
        </a:p>
      </dgm:t>
    </dgm:pt>
    <dgm:pt modelId="{4044278F-E5F3-4B1F-88F8-591DD3215286}" type="pres">
      <dgm:prSet presAssocID="{92AD3799-4112-4EF0-9E38-36BB98B5B598}" presName="vSp" presStyleCnt="0"/>
      <dgm:spPr/>
    </dgm:pt>
    <dgm:pt modelId="{E116BA18-E97E-46EB-B65B-50147F2962B1}" type="pres">
      <dgm:prSet presAssocID="{55251569-15FA-4D7C-B521-C646D0013F35}" presName="horFlow" presStyleCnt="0"/>
      <dgm:spPr/>
    </dgm:pt>
    <dgm:pt modelId="{0FACBAB1-2717-4F19-9F50-CE01E8A053FE}" type="pres">
      <dgm:prSet presAssocID="{55251569-15FA-4D7C-B521-C646D0013F35}" presName="bigChev" presStyleLbl="node1" presStyleIdx="1" presStyleCnt="4"/>
      <dgm:spPr/>
      <dgm:t>
        <a:bodyPr/>
        <a:lstStyle/>
        <a:p>
          <a:endParaRPr lang="ru-RU"/>
        </a:p>
      </dgm:t>
    </dgm:pt>
    <dgm:pt modelId="{A3E276F0-EE53-4371-9970-2C239D244C69}" type="pres">
      <dgm:prSet presAssocID="{55251569-15FA-4D7C-B521-C646D0013F35}" presName="vSp" presStyleCnt="0"/>
      <dgm:spPr/>
    </dgm:pt>
    <dgm:pt modelId="{96A524BB-6196-4357-813F-8B43487FA140}" type="pres">
      <dgm:prSet presAssocID="{BE74ACED-5F5D-4410-970B-553894C87984}" presName="horFlow" presStyleCnt="0"/>
      <dgm:spPr/>
    </dgm:pt>
    <dgm:pt modelId="{B965F16E-6B71-445B-850C-3641D36DAEB2}" type="pres">
      <dgm:prSet presAssocID="{BE74ACED-5F5D-4410-970B-553894C87984}" presName="bigChev" presStyleLbl="node1" presStyleIdx="2" presStyleCnt="4"/>
      <dgm:spPr/>
      <dgm:t>
        <a:bodyPr/>
        <a:lstStyle/>
        <a:p>
          <a:endParaRPr lang="ru-RU"/>
        </a:p>
      </dgm:t>
    </dgm:pt>
    <dgm:pt modelId="{6AA15CB6-4132-443B-951E-998825032CDB}" type="pres">
      <dgm:prSet presAssocID="{BE74ACED-5F5D-4410-970B-553894C87984}" presName="vSp" presStyleCnt="0"/>
      <dgm:spPr/>
    </dgm:pt>
    <dgm:pt modelId="{396FBEC5-CB2A-476D-8A77-EBE9F61339D4}" type="pres">
      <dgm:prSet presAssocID="{B0EE01D6-F8B1-48FC-8A07-18DDFEA20C8B}" presName="horFlow" presStyleCnt="0"/>
      <dgm:spPr/>
    </dgm:pt>
    <dgm:pt modelId="{6593F54B-B55B-4320-BADD-DF9981A32DBA}" type="pres">
      <dgm:prSet presAssocID="{B0EE01D6-F8B1-48FC-8A07-18DDFEA20C8B}" presName="bigChev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F35E0BAF-C08F-4334-8841-858CD139A5B2}" type="presOf" srcId="{20F65B4E-DC5E-4EDC-A78F-3065FA1B5BD8}" destId="{16BAAEAB-BAB8-42DB-A9E3-DF8C04492D64}" srcOrd="0" destOrd="0" presId="urn:microsoft.com/office/officeart/2005/8/layout/lProcess3"/>
    <dgm:cxn modelId="{57925472-B905-4A4A-9C3D-46434AE02C64}" srcId="{20F65B4E-DC5E-4EDC-A78F-3065FA1B5BD8}" destId="{55251569-15FA-4D7C-B521-C646D0013F35}" srcOrd="1" destOrd="0" parTransId="{928E9A1C-DEC6-47FE-9C9D-926343DD7614}" sibTransId="{0C78A436-9E30-4D7E-AE55-951589996024}"/>
    <dgm:cxn modelId="{3EA75B1C-587F-46C4-9014-9D2FB5A52F26}" type="presOf" srcId="{92AD3799-4112-4EF0-9E38-36BB98B5B598}" destId="{AD38A304-D599-494B-A67F-1BC998EF2F8B}" srcOrd="0" destOrd="0" presId="urn:microsoft.com/office/officeart/2005/8/layout/lProcess3"/>
    <dgm:cxn modelId="{35DC849A-8DE2-4B24-B5E0-96FA72188F11}" type="presOf" srcId="{B0EE01D6-F8B1-48FC-8A07-18DDFEA20C8B}" destId="{6593F54B-B55B-4320-BADD-DF9981A32DBA}" srcOrd="0" destOrd="0" presId="urn:microsoft.com/office/officeart/2005/8/layout/lProcess3"/>
    <dgm:cxn modelId="{93849440-3C90-499B-8764-B00C9A9ECC23}" type="presOf" srcId="{BE74ACED-5F5D-4410-970B-553894C87984}" destId="{B965F16E-6B71-445B-850C-3641D36DAEB2}" srcOrd="0" destOrd="0" presId="urn:microsoft.com/office/officeart/2005/8/layout/lProcess3"/>
    <dgm:cxn modelId="{6250C26E-3B80-4B5C-8221-6E025EFF2D9B}" srcId="{20F65B4E-DC5E-4EDC-A78F-3065FA1B5BD8}" destId="{92AD3799-4112-4EF0-9E38-36BB98B5B598}" srcOrd="0" destOrd="0" parTransId="{4F4F8865-CCDE-4441-85D2-AE26625F410E}" sibTransId="{42C65B73-4C2C-4683-B835-767E35380E50}"/>
    <dgm:cxn modelId="{29855505-4A8F-4AF2-9D06-FBBB0AA64923}" srcId="{20F65B4E-DC5E-4EDC-A78F-3065FA1B5BD8}" destId="{B0EE01D6-F8B1-48FC-8A07-18DDFEA20C8B}" srcOrd="3" destOrd="0" parTransId="{B2B522DC-C0A8-43D6-B5ED-EEBA5BF5B8FA}" sibTransId="{14860516-4A8A-42D0-A6FF-CB555CA8257D}"/>
    <dgm:cxn modelId="{30DA351D-A5A9-4070-A1B9-092A33FE0D2A}" srcId="{20F65B4E-DC5E-4EDC-A78F-3065FA1B5BD8}" destId="{BE74ACED-5F5D-4410-970B-553894C87984}" srcOrd="2" destOrd="0" parTransId="{FB2A7A3C-F5C4-4A8A-AEF1-1C157CEEB8EF}" sibTransId="{A03622DB-C32D-4CFC-A708-AD6802A0B0E7}"/>
    <dgm:cxn modelId="{E38A92AA-69A2-47C0-B60B-722A400C106B}" type="presOf" srcId="{55251569-15FA-4D7C-B521-C646D0013F35}" destId="{0FACBAB1-2717-4F19-9F50-CE01E8A053FE}" srcOrd="0" destOrd="0" presId="urn:microsoft.com/office/officeart/2005/8/layout/lProcess3"/>
    <dgm:cxn modelId="{3847F25A-D19E-4608-A046-F6D19EE22283}" type="presParOf" srcId="{16BAAEAB-BAB8-42DB-A9E3-DF8C04492D64}" destId="{BFBB5CED-7C52-4896-9375-2054396DECEA}" srcOrd="0" destOrd="0" presId="urn:microsoft.com/office/officeart/2005/8/layout/lProcess3"/>
    <dgm:cxn modelId="{76FEECDD-ACD1-4E53-A35A-7D4D5CBDF146}" type="presParOf" srcId="{BFBB5CED-7C52-4896-9375-2054396DECEA}" destId="{AD38A304-D599-494B-A67F-1BC998EF2F8B}" srcOrd="0" destOrd="0" presId="urn:microsoft.com/office/officeart/2005/8/layout/lProcess3"/>
    <dgm:cxn modelId="{D7E8CC28-7843-4D7B-9574-3BCE9445DA26}" type="presParOf" srcId="{16BAAEAB-BAB8-42DB-A9E3-DF8C04492D64}" destId="{4044278F-E5F3-4B1F-88F8-591DD3215286}" srcOrd="1" destOrd="0" presId="urn:microsoft.com/office/officeart/2005/8/layout/lProcess3"/>
    <dgm:cxn modelId="{D5EABC1A-F5CB-4EA7-87CD-FE36F7AA48B4}" type="presParOf" srcId="{16BAAEAB-BAB8-42DB-A9E3-DF8C04492D64}" destId="{E116BA18-E97E-46EB-B65B-50147F2962B1}" srcOrd="2" destOrd="0" presId="urn:microsoft.com/office/officeart/2005/8/layout/lProcess3"/>
    <dgm:cxn modelId="{87A72EF3-E991-43BF-A277-C495DCDAA106}" type="presParOf" srcId="{E116BA18-E97E-46EB-B65B-50147F2962B1}" destId="{0FACBAB1-2717-4F19-9F50-CE01E8A053FE}" srcOrd="0" destOrd="0" presId="urn:microsoft.com/office/officeart/2005/8/layout/lProcess3"/>
    <dgm:cxn modelId="{4737A0DE-3557-4DE2-A710-A7D188B2BD65}" type="presParOf" srcId="{16BAAEAB-BAB8-42DB-A9E3-DF8C04492D64}" destId="{A3E276F0-EE53-4371-9970-2C239D244C69}" srcOrd="3" destOrd="0" presId="urn:microsoft.com/office/officeart/2005/8/layout/lProcess3"/>
    <dgm:cxn modelId="{75F09270-211C-46B1-892E-025C35DD416A}" type="presParOf" srcId="{16BAAEAB-BAB8-42DB-A9E3-DF8C04492D64}" destId="{96A524BB-6196-4357-813F-8B43487FA140}" srcOrd="4" destOrd="0" presId="urn:microsoft.com/office/officeart/2005/8/layout/lProcess3"/>
    <dgm:cxn modelId="{3195C9BC-1218-42CA-A589-33E559DED46C}" type="presParOf" srcId="{96A524BB-6196-4357-813F-8B43487FA140}" destId="{B965F16E-6B71-445B-850C-3641D36DAEB2}" srcOrd="0" destOrd="0" presId="urn:microsoft.com/office/officeart/2005/8/layout/lProcess3"/>
    <dgm:cxn modelId="{1D81E729-3600-4329-828C-76FA6A4490B6}" type="presParOf" srcId="{16BAAEAB-BAB8-42DB-A9E3-DF8C04492D64}" destId="{6AA15CB6-4132-443B-951E-998825032CDB}" srcOrd="5" destOrd="0" presId="urn:microsoft.com/office/officeart/2005/8/layout/lProcess3"/>
    <dgm:cxn modelId="{776A6893-E39B-42EE-9056-79C62935215F}" type="presParOf" srcId="{16BAAEAB-BAB8-42DB-A9E3-DF8C04492D64}" destId="{396FBEC5-CB2A-476D-8A77-EBE9F61339D4}" srcOrd="6" destOrd="0" presId="urn:microsoft.com/office/officeart/2005/8/layout/lProcess3"/>
    <dgm:cxn modelId="{9957FC32-EFFC-4BA7-8D6C-9ED7795E5A14}" type="presParOf" srcId="{396FBEC5-CB2A-476D-8A77-EBE9F61339D4}" destId="{6593F54B-B55B-4320-BADD-DF9981A32DB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0E57F1-BC00-41DC-BBCE-878F358FD3E9}">
      <dsp:nvSpPr>
        <dsp:cNvPr id="0" name=""/>
        <dsp:cNvSpPr/>
      </dsp:nvSpPr>
      <dsp:spPr>
        <a:xfrm>
          <a:off x="2071702" y="114292"/>
          <a:ext cx="1729242" cy="994032"/>
        </a:xfrm>
        <a:prstGeom prst="ellipse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Завязь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071702" y="114292"/>
        <a:ext cx="1729242" cy="994032"/>
      </dsp:txXfrm>
    </dsp:sp>
    <dsp:sp modelId="{5636B9D7-13F0-48E7-BC04-E2F08A6BDB8C}">
      <dsp:nvSpPr>
        <dsp:cNvPr id="0" name=""/>
        <dsp:cNvSpPr/>
      </dsp:nvSpPr>
      <dsp:spPr>
        <a:xfrm rot="553286">
          <a:off x="3824191" y="621550"/>
          <a:ext cx="138356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53286">
        <a:off x="3824191" y="621550"/>
        <a:ext cx="138356" cy="290265"/>
      </dsp:txXfrm>
    </dsp:sp>
    <dsp:sp modelId="{83C1F1CC-703E-4FEA-BA43-FE2BF3B6184B}">
      <dsp:nvSpPr>
        <dsp:cNvPr id="0" name=""/>
        <dsp:cNvSpPr/>
      </dsp:nvSpPr>
      <dsp:spPr>
        <a:xfrm>
          <a:off x="4000534" y="471472"/>
          <a:ext cx="1446442" cy="860045"/>
        </a:xfrm>
        <a:prstGeom prst="ellipse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Плод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4000534" y="471472"/>
        <a:ext cx="1446442" cy="860045"/>
      </dsp:txXfrm>
    </dsp:sp>
    <dsp:sp modelId="{F295D6DC-62FD-4303-8C61-4702C8B8175C}">
      <dsp:nvSpPr>
        <dsp:cNvPr id="0" name=""/>
        <dsp:cNvSpPr/>
      </dsp:nvSpPr>
      <dsp:spPr>
        <a:xfrm rot="5002637">
          <a:off x="4722779" y="1302394"/>
          <a:ext cx="128747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002637">
        <a:off x="4722779" y="1302394"/>
        <a:ext cx="128747" cy="290265"/>
      </dsp:txXfrm>
    </dsp:sp>
    <dsp:sp modelId="{D6164A29-F7FF-40EA-9472-7539A0B57FFB}">
      <dsp:nvSpPr>
        <dsp:cNvPr id="0" name=""/>
        <dsp:cNvSpPr/>
      </dsp:nvSpPr>
      <dsp:spPr>
        <a:xfrm>
          <a:off x="4064171" y="1570933"/>
          <a:ext cx="1574477" cy="860045"/>
        </a:xfrm>
        <a:prstGeom prst="ellipse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Клубень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4064171" y="1570933"/>
        <a:ext cx="1574477" cy="860045"/>
      </dsp:txXfrm>
    </dsp:sp>
    <dsp:sp modelId="{F7CFE78B-F78A-4544-8126-EFE9A4C0F867}">
      <dsp:nvSpPr>
        <dsp:cNvPr id="0" name=""/>
        <dsp:cNvSpPr/>
      </dsp:nvSpPr>
      <dsp:spPr>
        <a:xfrm rot="5338293">
          <a:off x="4757110" y="2478849"/>
          <a:ext cx="210966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338293">
        <a:off x="4757110" y="2478849"/>
        <a:ext cx="210966" cy="290265"/>
      </dsp:txXfrm>
    </dsp:sp>
    <dsp:sp modelId="{348750D2-631D-4191-A627-48DB6C23F70E}">
      <dsp:nvSpPr>
        <dsp:cNvPr id="0" name=""/>
        <dsp:cNvSpPr/>
      </dsp:nvSpPr>
      <dsp:spPr>
        <a:xfrm>
          <a:off x="4000526" y="2828928"/>
          <a:ext cx="1746933" cy="860045"/>
        </a:xfrm>
        <a:prstGeom prst="ellipse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</a:rPr>
            <a:t>Столоны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4000526" y="2828928"/>
        <a:ext cx="1746933" cy="860045"/>
      </dsp:txXfrm>
    </dsp:sp>
    <dsp:sp modelId="{7FEA96A5-CAA2-4EFD-A426-146053AA4950}">
      <dsp:nvSpPr>
        <dsp:cNvPr id="0" name=""/>
        <dsp:cNvSpPr/>
      </dsp:nvSpPr>
      <dsp:spPr>
        <a:xfrm rot="8741827">
          <a:off x="4161117" y="3545367"/>
          <a:ext cx="160632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8741827">
        <a:off x="4161117" y="3545367"/>
        <a:ext cx="160632" cy="290265"/>
      </dsp:txXfrm>
    </dsp:sp>
    <dsp:sp modelId="{254D0763-3CF8-4366-BC63-3C00586258B2}">
      <dsp:nvSpPr>
        <dsp:cNvPr id="0" name=""/>
        <dsp:cNvSpPr/>
      </dsp:nvSpPr>
      <dsp:spPr>
        <a:xfrm>
          <a:off x="2919164" y="3671855"/>
          <a:ext cx="1438555" cy="860045"/>
        </a:xfrm>
        <a:prstGeom prst="ellipse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</a:rPr>
            <a:t>Корень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2919164" y="3671855"/>
        <a:ext cx="1438555" cy="860045"/>
      </dsp:txXfrm>
    </dsp:sp>
    <dsp:sp modelId="{98F4D55C-1AE6-4810-9BA9-78145D63A2C8}">
      <dsp:nvSpPr>
        <dsp:cNvPr id="0" name=""/>
        <dsp:cNvSpPr/>
      </dsp:nvSpPr>
      <dsp:spPr>
        <a:xfrm rot="10816081">
          <a:off x="2834069" y="3953123"/>
          <a:ext cx="60149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16081">
        <a:off x="2834069" y="3953123"/>
        <a:ext cx="60149" cy="290265"/>
      </dsp:txXfrm>
    </dsp:sp>
    <dsp:sp modelId="{F93A7B31-2EF7-422C-AE4B-ED643E3A0F29}">
      <dsp:nvSpPr>
        <dsp:cNvPr id="0" name=""/>
        <dsp:cNvSpPr/>
      </dsp:nvSpPr>
      <dsp:spPr>
        <a:xfrm>
          <a:off x="1214447" y="3614755"/>
          <a:ext cx="1591274" cy="959011"/>
        </a:xfrm>
        <a:prstGeom prst="ellipse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</a:rPr>
            <a:t>Стебель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1214447" y="3614755"/>
        <a:ext cx="1591274" cy="959011"/>
      </dsp:txXfrm>
    </dsp:sp>
    <dsp:sp modelId="{C9BEEBDD-1796-4D5F-9F15-9BA5D9577EFB}">
      <dsp:nvSpPr>
        <dsp:cNvPr id="0" name=""/>
        <dsp:cNvSpPr/>
      </dsp:nvSpPr>
      <dsp:spPr>
        <a:xfrm rot="13709680">
          <a:off x="1515810" y="3451778"/>
          <a:ext cx="108346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3709680">
        <a:off x="1515810" y="3451778"/>
        <a:ext cx="108346" cy="290265"/>
      </dsp:txXfrm>
    </dsp:sp>
    <dsp:sp modelId="{591BFE85-12DE-4A5E-AF98-CD1ECD09CBC7}">
      <dsp:nvSpPr>
        <dsp:cNvPr id="0" name=""/>
        <dsp:cNvSpPr/>
      </dsp:nvSpPr>
      <dsp:spPr>
        <a:xfrm>
          <a:off x="142879" y="2686053"/>
          <a:ext cx="2003235" cy="860045"/>
        </a:xfrm>
        <a:prstGeom prst="ellipse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</a:rPr>
            <a:t>Листья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142879" y="2686053"/>
        <a:ext cx="2003235" cy="860045"/>
      </dsp:txXfrm>
    </dsp:sp>
    <dsp:sp modelId="{88CE8A56-32F2-49BA-A2DD-F8D4375E545F}">
      <dsp:nvSpPr>
        <dsp:cNvPr id="0" name=""/>
        <dsp:cNvSpPr/>
      </dsp:nvSpPr>
      <dsp:spPr>
        <a:xfrm rot="16169676">
          <a:off x="1072013" y="2417209"/>
          <a:ext cx="135198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169676">
        <a:off x="1072013" y="2417209"/>
        <a:ext cx="135198" cy="290265"/>
      </dsp:txXfrm>
    </dsp:sp>
    <dsp:sp modelId="{57A194A2-356C-41C4-936C-733E4BAA8BBF}">
      <dsp:nvSpPr>
        <dsp:cNvPr id="0" name=""/>
        <dsp:cNvSpPr/>
      </dsp:nvSpPr>
      <dsp:spPr>
        <a:xfrm>
          <a:off x="262101" y="1570933"/>
          <a:ext cx="1745119" cy="860045"/>
        </a:xfrm>
        <a:prstGeom prst="ellipse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</a:rPr>
            <a:t>Соцветия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262101" y="1570933"/>
        <a:ext cx="1745119" cy="860045"/>
      </dsp:txXfrm>
    </dsp:sp>
    <dsp:sp modelId="{45679EC1-16BB-4F13-A6F9-EF22B1BDB8A9}">
      <dsp:nvSpPr>
        <dsp:cNvPr id="0" name=""/>
        <dsp:cNvSpPr/>
      </dsp:nvSpPr>
      <dsp:spPr>
        <a:xfrm rot="16446724">
          <a:off x="1126670" y="1344359"/>
          <a:ext cx="89522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446724">
        <a:off x="1126670" y="1344359"/>
        <a:ext cx="89522" cy="290265"/>
      </dsp:txXfrm>
    </dsp:sp>
    <dsp:sp modelId="{5D85B3AE-BECC-4D79-80D5-68BB6A3638B3}">
      <dsp:nvSpPr>
        <dsp:cNvPr id="0" name=""/>
        <dsp:cNvSpPr/>
      </dsp:nvSpPr>
      <dsp:spPr>
        <a:xfrm>
          <a:off x="285755" y="542922"/>
          <a:ext cx="1845623" cy="860045"/>
        </a:xfrm>
        <a:prstGeom prst="ellipse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</a:rPr>
            <a:t>Цветки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285755" y="542922"/>
        <a:ext cx="1845623" cy="860045"/>
      </dsp:txXfrm>
    </dsp:sp>
    <dsp:sp modelId="{F165D627-5599-4ED3-AD57-0164812FB74B}">
      <dsp:nvSpPr>
        <dsp:cNvPr id="0" name=""/>
        <dsp:cNvSpPr/>
      </dsp:nvSpPr>
      <dsp:spPr>
        <a:xfrm rot="20890686">
          <a:off x="2066113" y="644152"/>
          <a:ext cx="39812" cy="290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20890686">
        <a:off x="2066113" y="644152"/>
        <a:ext cx="39812" cy="2902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3BEABE-5256-4569-B957-5CF92297B207}">
      <dsp:nvSpPr>
        <dsp:cNvPr id="0" name=""/>
        <dsp:cNvSpPr/>
      </dsp:nvSpPr>
      <dsp:spPr>
        <a:xfrm flipH="1">
          <a:off x="0" y="0"/>
          <a:ext cx="5947669" cy="4663481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742CE-4445-4072-AF68-6DE32CF2BB61}">
      <dsp:nvSpPr>
        <dsp:cNvPr id="0" name=""/>
        <dsp:cNvSpPr/>
      </dsp:nvSpPr>
      <dsp:spPr>
        <a:xfrm>
          <a:off x="4043362" y="114287"/>
          <a:ext cx="4027082" cy="868095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Способы размножения</a:t>
          </a:r>
          <a:endParaRPr lang="ru-RU" sz="2200" kern="1200" dirty="0"/>
        </a:p>
      </dsp:txBody>
      <dsp:txXfrm>
        <a:off x="4043362" y="114287"/>
        <a:ext cx="4027082" cy="868095"/>
      </dsp:txXfrm>
    </dsp:sp>
    <dsp:sp modelId="{2D3A1FD1-BE4E-4449-945B-2083E446FE11}">
      <dsp:nvSpPr>
        <dsp:cNvPr id="0" name=""/>
        <dsp:cNvSpPr/>
      </dsp:nvSpPr>
      <dsp:spPr>
        <a:xfrm>
          <a:off x="4043362" y="1257296"/>
          <a:ext cx="4082853" cy="827782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Периоды роста и развития</a:t>
          </a:r>
          <a:endParaRPr lang="ru-RU" sz="2200" kern="1200" dirty="0"/>
        </a:p>
      </dsp:txBody>
      <dsp:txXfrm>
        <a:off x="4043362" y="1257296"/>
        <a:ext cx="4082853" cy="827782"/>
      </dsp:txXfrm>
    </dsp:sp>
    <dsp:sp modelId="{A1692700-07FD-4BB8-B793-B758403A6313}">
      <dsp:nvSpPr>
        <dsp:cNvPr id="0" name=""/>
        <dsp:cNvSpPr/>
      </dsp:nvSpPr>
      <dsp:spPr>
        <a:xfrm>
          <a:off x="3961068" y="2400304"/>
          <a:ext cx="4082822" cy="827782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Оптимальная температура для прорастания клубней</a:t>
          </a:r>
          <a:endParaRPr lang="ru-RU" sz="2100" kern="1200" dirty="0"/>
        </a:p>
      </dsp:txBody>
      <dsp:txXfrm>
        <a:off x="3961068" y="2400304"/>
        <a:ext cx="4082822" cy="827782"/>
      </dsp:txXfrm>
    </dsp:sp>
    <dsp:sp modelId="{CB950909-09F8-4CA4-8D17-BFA9FDAD3616}">
      <dsp:nvSpPr>
        <dsp:cNvPr id="0" name=""/>
        <dsp:cNvSpPr/>
      </dsp:nvSpPr>
      <dsp:spPr>
        <a:xfrm>
          <a:off x="3982862" y="3471870"/>
          <a:ext cx="4061028" cy="827782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Оптимальная температура для роста и развития</a:t>
          </a:r>
          <a:endParaRPr lang="ru-RU" sz="2100" kern="1200" dirty="0"/>
        </a:p>
      </dsp:txBody>
      <dsp:txXfrm>
        <a:off x="3982862" y="3471870"/>
        <a:ext cx="4061028" cy="8277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335203-76AF-42FA-AF98-11E57C7E4FB3}">
      <dsp:nvSpPr>
        <dsp:cNvPr id="0" name=""/>
        <dsp:cNvSpPr/>
      </dsp:nvSpPr>
      <dsp:spPr>
        <a:xfrm>
          <a:off x="328588" y="0"/>
          <a:ext cx="5566415" cy="4709160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F4845-519E-47E2-B8BC-1177DB4142E2}">
      <dsp:nvSpPr>
        <dsp:cNvPr id="0" name=""/>
        <dsp:cNvSpPr/>
      </dsp:nvSpPr>
      <dsp:spPr>
        <a:xfrm>
          <a:off x="3975926" y="471375"/>
          <a:ext cx="3060954" cy="669583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Ранние</a:t>
          </a:r>
          <a:endParaRPr lang="ru-RU" sz="3600" kern="1200" dirty="0"/>
        </a:p>
      </dsp:txBody>
      <dsp:txXfrm>
        <a:off x="3975926" y="471375"/>
        <a:ext cx="3060954" cy="669583"/>
      </dsp:txXfrm>
    </dsp:sp>
    <dsp:sp modelId="{BEF0136D-DDCA-4685-A4C8-7C4E2C405174}">
      <dsp:nvSpPr>
        <dsp:cNvPr id="0" name=""/>
        <dsp:cNvSpPr/>
      </dsp:nvSpPr>
      <dsp:spPr>
        <a:xfrm>
          <a:off x="3975926" y="1224657"/>
          <a:ext cx="3060954" cy="669583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Среднеранние</a:t>
          </a:r>
          <a:endParaRPr lang="ru-RU" sz="3200" kern="1200" dirty="0"/>
        </a:p>
      </dsp:txBody>
      <dsp:txXfrm>
        <a:off x="3975926" y="1224657"/>
        <a:ext cx="3060954" cy="669583"/>
      </dsp:txXfrm>
    </dsp:sp>
    <dsp:sp modelId="{C3C1F364-3DBE-470E-A527-02FD0C8A458A}">
      <dsp:nvSpPr>
        <dsp:cNvPr id="0" name=""/>
        <dsp:cNvSpPr/>
      </dsp:nvSpPr>
      <dsp:spPr>
        <a:xfrm>
          <a:off x="3975926" y="1977939"/>
          <a:ext cx="3060954" cy="669583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Среднеспелые</a:t>
          </a:r>
          <a:endParaRPr lang="ru-RU" sz="3200" kern="1200" dirty="0"/>
        </a:p>
      </dsp:txBody>
      <dsp:txXfrm>
        <a:off x="3975926" y="1977939"/>
        <a:ext cx="3060954" cy="669583"/>
      </dsp:txXfrm>
    </dsp:sp>
    <dsp:sp modelId="{E60DDF05-8E3A-43FC-9F4A-BCC599E4F2E7}">
      <dsp:nvSpPr>
        <dsp:cNvPr id="0" name=""/>
        <dsp:cNvSpPr/>
      </dsp:nvSpPr>
      <dsp:spPr>
        <a:xfrm>
          <a:off x="3975926" y="2731220"/>
          <a:ext cx="3060954" cy="669583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Среднепоздние</a:t>
          </a:r>
          <a:endParaRPr lang="ru-RU" sz="3200" kern="1200" dirty="0"/>
        </a:p>
      </dsp:txBody>
      <dsp:txXfrm>
        <a:off x="3975926" y="2731220"/>
        <a:ext cx="3060954" cy="669583"/>
      </dsp:txXfrm>
    </dsp:sp>
    <dsp:sp modelId="{BD809A42-201F-4C5C-B258-D445AF72D524}">
      <dsp:nvSpPr>
        <dsp:cNvPr id="0" name=""/>
        <dsp:cNvSpPr/>
      </dsp:nvSpPr>
      <dsp:spPr>
        <a:xfrm>
          <a:off x="3975926" y="3484502"/>
          <a:ext cx="3060954" cy="669583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Поздние</a:t>
          </a:r>
          <a:endParaRPr lang="ru-RU" sz="3200" kern="1200" dirty="0"/>
        </a:p>
      </dsp:txBody>
      <dsp:txXfrm>
        <a:off x="3975926" y="3484502"/>
        <a:ext cx="3060954" cy="6695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335203-76AF-42FA-AF98-11E57C7E4FB3}">
      <dsp:nvSpPr>
        <dsp:cNvPr id="0" name=""/>
        <dsp:cNvSpPr/>
      </dsp:nvSpPr>
      <dsp:spPr>
        <a:xfrm>
          <a:off x="970056" y="0"/>
          <a:ext cx="5577624" cy="4708525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F4845-519E-47E2-B8BC-1177DB4142E2}">
      <dsp:nvSpPr>
        <dsp:cNvPr id="0" name=""/>
        <dsp:cNvSpPr/>
      </dsp:nvSpPr>
      <dsp:spPr>
        <a:xfrm>
          <a:off x="4470496" y="347092"/>
          <a:ext cx="3060541" cy="439281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Предшественники</a:t>
          </a:r>
          <a:endParaRPr lang="ru-RU" sz="2800" kern="1200" dirty="0"/>
        </a:p>
      </dsp:txBody>
      <dsp:txXfrm>
        <a:off x="4470496" y="347092"/>
        <a:ext cx="3060541" cy="439281"/>
      </dsp:txXfrm>
    </dsp:sp>
    <dsp:sp modelId="{BEF0136D-DDCA-4685-A4C8-7C4E2C405174}">
      <dsp:nvSpPr>
        <dsp:cNvPr id="0" name=""/>
        <dsp:cNvSpPr/>
      </dsp:nvSpPr>
      <dsp:spPr>
        <a:xfrm>
          <a:off x="4470496" y="1059758"/>
          <a:ext cx="3060541" cy="269471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Оборот пласта</a:t>
          </a:r>
          <a:endParaRPr lang="ru-RU" sz="2800" kern="1200" dirty="0"/>
        </a:p>
      </dsp:txBody>
      <dsp:txXfrm>
        <a:off x="4470496" y="1059758"/>
        <a:ext cx="3060541" cy="269471"/>
      </dsp:txXfrm>
    </dsp:sp>
    <dsp:sp modelId="{C3C1F364-3DBE-470E-A527-02FD0C8A458A}">
      <dsp:nvSpPr>
        <dsp:cNvPr id="0" name=""/>
        <dsp:cNvSpPr/>
      </dsp:nvSpPr>
      <dsp:spPr>
        <a:xfrm>
          <a:off x="4470496" y="1696387"/>
          <a:ext cx="3060541" cy="440861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Сидераты</a:t>
          </a:r>
          <a:endParaRPr lang="ru-RU" sz="3200" kern="1200" dirty="0"/>
        </a:p>
      </dsp:txBody>
      <dsp:txXfrm>
        <a:off x="4470496" y="1696387"/>
        <a:ext cx="3060541" cy="440861"/>
      </dsp:txXfrm>
    </dsp:sp>
    <dsp:sp modelId="{E60DDF05-8E3A-43FC-9F4A-BCC599E4F2E7}">
      <dsp:nvSpPr>
        <dsp:cNvPr id="0" name=""/>
        <dsp:cNvSpPr/>
      </dsp:nvSpPr>
      <dsp:spPr>
        <a:xfrm>
          <a:off x="4470496" y="2577703"/>
          <a:ext cx="3060541" cy="432953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Озимые</a:t>
          </a:r>
          <a:endParaRPr lang="ru-RU" sz="3200" kern="1200" dirty="0"/>
        </a:p>
      </dsp:txBody>
      <dsp:txXfrm>
        <a:off x="4470496" y="2577703"/>
        <a:ext cx="3060541" cy="432953"/>
      </dsp:txXfrm>
    </dsp:sp>
    <dsp:sp modelId="{BD809A42-201F-4C5C-B258-D445AF72D524}">
      <dsp:nvSpPr>
        <dsp:cNvPr id="0" name=""/>
        <dsp:cNvSpPr/>
      </dsp:nvSpPr>
      <dsp:spPr>
        <a:xfrm>
          <a:off x="4470496" y="3389714"/>
          <a:ext cx="3060541" cy="426699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Бобовые</a:t>
          </a:r>
          <a:endParaRPr lang="ru-RU" sz="3200" kern="1200" dirty="0"/>
        </a:p>
      </dsp:txBody>
      <dsp:txXfrm>
        <a:off x="4470496" y="3389714"/>
        <a:ext cx="3060541" cy="426699"/>
      </dsp:txXfrm>
    </dsp:sp>
    <dsp:sp modelId="{DA6D0182-E316-47E5-936F-24D59983AEB2}">
      <dsp:nvSpPr>
        <dsp:cNvPr id="0" name=""/>
        <dsp:cNvSpPr/>
      </dsp:nvSpPr>
      <dsp:spPr>
        <a:xfrm>
          <a:off x="184208" y="400040"/>
          <a:ext cx="3060541" cy="284555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Почвы:</a:t>
          </a:r>
          <a:endParaRPr lang="ru-RU" sz="3200" kern="1200" dirty="0"/>
        </a:p>
      </dsp:txBody>
      <dsp:txXfrm>
        <a:off x="184208" y="400040"/>
        <a:ext cx="3060541" cy="284555"/>
      </dsp:txXfrm>
    </dsp:sp>
    <dsp:sp modelId="{EBADBA7D-5F69-4672-8D96-5E07606CD394}">
      <dsp:nvSpPr>
        <dsp:cNvPr id="0" name=""/>
        <dsp:cNvSpPr/>
      </dsp:nvSpPr>
      <dsp:spPr>
        <a:xfrm>
          <a:off x="112775" y="1328734"/>
          <a:ext cx="3060541" cy="254537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Легкие</a:t>
          </a:r>
          <a:endParaRPr lang="ru-RU" sz="3200" kern="1200" dirty="0"/>
        </a:p>
      </dsp:txBody>
      <dsp:txXfrm>
        <a:off x="112775" y="1328734"/>
        <a:ext cx="3060541" cy="254537"/>
      </dsp:txXfrm>
    </dsp:sp>
    <dsp:sp modelId="{821B0D10-A6E9-4DC0-B75C-106AEEC7D58D}">
      <dsp:nvSpPr>
        <dsp:cNvPr id="0" name=""/>
        <dsp:cNvSpPr/>
      </dsp:nvSpPr>
      <dsp:spPr>
        <a:xfrm>
          <a:off x="112775" y="2379208"/>
          <a:ext cx="3060541" cy="284434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Окультуренные</a:t>
          </a:r>
          <a:endParaRPr lang="ru-RU" sz="3200" kern="1200" dirty="0"/>
        </a:p>
      </dsp:txBody>
      <dsp:txXfrm>
        <a:off x="112775" y="2379208"/>
        <a:ext cx="3060541" cy="284434"/>
      </dsp:txXfrm>
    </dsp:sp>
    <dsp:sp modelId="{03260534-95E6-4207-8CD9-7EF17C28046D}">
      <dsp:nvSpPr>
        <dsp:cNvPr id="0" name=""/>
        <dsp:cNvSpPr/>
      </dsp:nvSpPr>
      <dsp:spPr>
        <a:xfrm>
          <a:off x="112790" y="3248930"/>
          <a:ext cx="3352241" cy="865235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Легкие и средние суглинки</a:t>
          </a:r>
          <a:endParaRPr lang="ru-RU" sz="2800" kern="1200" dirty="0"/>
        </a:p>
      </dsp:txBody>
      <dsp:txXfrm>
        <a:off x="112790" y="3248930"/>
        <a:ext cx="3352241" cy="86523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AEA503-7A11-40C2-BA66-F4E141FB6F65}">
      <dsp:nvSpPr>
        <dsp:cNvPr id="0" name=""/>
        <dsp:cNvSpPr/>
      </dsp:nvSpPr>
      <dsp:spPr>
        <a:xfrm>
          <a:off x="181969" y="111421"/>
          <a:ext cx="3917645" cy="813536"/>
        </a:xfrm>
        <a:prstGeom prst="chevron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Подготовка клубней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181969" y="111421"/>
        <a:ext cx="3917645" cy="813536"/>
      </dsp:txXfrm>
    </dsp:sp>
    <dsp:sp modelId="{E0CE83F7-E7AF-465B-A4E0-541B8A0369A4}">
      <dsp:nvSpPr>
        <dsp:cNvPr id="0" name=""/>
        <dsp:cNvSpPr/>
      </dsp:nvSpPr>
      <dsp:spPr>
        <a:xfrm>
          <a:off x="134296" y="928781"/>
          <a:ext cx="3910466" cy="813536"/>
        </a:xfrm>
        <a:prstGeom prst="chevron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-</a:t>
          </a:r>
          <a:r>
            <a:rPr lang="ru-RU" sz="2900" kern="1200" dirty="0" smtClean="0">
              <a:solidFill>
                <a:schemeClr val="bg1"/>
              </a:solidFill>
            </a:rPr>
            <a:t>переборка и сортировка;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134296" y="928781"/>
        <a:ext cx="3910466" cy="813536"/>
      </dsp:txXfrm>
    </dsp:sp>
    <dsp:sp modelId="{85BDFA8A-29F9-4A88-9500-0DC3BB7BC21B}">
      <dsp:nvSpPr>
        <dsp:cNvPr id="0" name=""/>
        <dsp:cNvSpPr/>
      </dsp:nvSpPr>
      <dsp:spPr>
        <a:xfrm>
          <a:off x="257079" y="1828219"/>
          <a:ext cx="3901110" cy="813536"/>
        </a:xfrm>
        <a:prstGeom prst="chevron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-</a:t>
          </a:r>
          <a:r>
            <a:rPr lang="ru-RU" sz="2900" kern="1200" dirty="0" smtClean="0">
              <a:solidFill>
                <a:schemeClr val="bg1"/>
              </a:solidFill>
            </a:rPr>
            <a:t>прогревание</a:t>
          </a:r>
          <a:r>
            <a:rPr lang="ru-RU" sz="2900" kern="1200" dirty="0" smtClean="0"/>
            <a:t>;</a:t>
          </a:r>
          <a:endParaRPr lang="ru-RU" sz="2900" kern="1200" dirty="0"/>
        </a:p>
      </dsp:txBody>
      <dsp:txXfrm>
        <a:off x="257079" y="1828219"/>
        <a:ext cx="3901110" cy="813536"/>
      </dsp:txXfrm>
    </dsp:sp>
    <dsp:sp modelId="{8655F7F2-DF27-4BE9-9C95-7C997CE23CCF}">
      <dsp:nvSpPr>
        <dsp:cNvPr id="0" name=""/>
        <dsp:cNvSpPr/>
      </dsp:nvSpPr>
      <dsp:spPr>
        <a:xfrm>
          <a:off x="248882" y="2757497"/>
          <a:ext cx="3831878" cy="813536"/>
        </a:xfrm>
        <a:prstGeom prst="chevron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</a:rPr>
            <a:t>-проращивание;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248882" y="2757497"/>
        <a:ext cx="3831878" cy="813536"/>
      </dsp:txXfrm>
    </dsp:sp>
    <dsp:sp modelId="{AF8D952B-B012-4E12-A05A-4173D79A756D}">
      <dsp:nvSpPr>
        <dsp:cNvPr id="0" name=""/>
        <dsp:cNvSpPr/>
      </dsp:nvSpPr>
      <dsp:spPr>
        <a:xfrm>
          <a:off x="302475" y="3686190"/>
          <a:ext cx="3883762" cy="813536"/>
        </a:xfrm>
        <a:prstGeom prst="chevron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-</a:t>
          </a:r>
          <a:r>
            <a:rPr lang="ru-RU" sz="2900" kern="1200" dirty="0" smtClean="0">
              <a:solidFill>
                <a:schemeClr val="bg1"/>
              </a:solidFill>
            </a:rPr>
            <a:t>протравливание;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302475" y="3686190"/>
        <a:ext cx="3883762" cy="81353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B21293-2171-40FF-A65E-9CBE66E374AE}">
      <dsp:nvSpPr>
        <dsp:cNvPr id="0" name=""/>
        <dsp:cNvSpPr/>
      </dsp:nvSpPr>
      <dsp:spPr>
        <a:xfrm>
          <a:off x="614334" y="0"/>
          <a:ext cx="2809930" cy="1131490"/>
        </a:xfrm>
        <a:prstGeom prst="roundRect">
          <a:avLst>
            <a:gd name="adj" fmla="val 10000"/>
          </a:avLst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</a:rPr>
            <a:t>Способы посадки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614334" y="0"/>
        <a:ext cx="2809930" cy="1131490"/>
      </dsp:txXfrm>
    </dsp:sp>
    <dsp:sp modelId="{82D5319B-2947-4A2E-A7F9-C2BE6D87B632}">
      <dsp:nvSpPr>
        <dsp:cNvPr id="0" name=""/>
        <dsp:cNvSpPr/>
      </dsp:nvSpPr>
      <dsp:spPr>
        <a:xfrm rot="5400000">
          <a:off x="18071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00000">
        <a:off x="1807145" y="1159778"/>
        <a:ext cx="424309" cy="509170"/>
      </dsp:txXfrm>
    </dsp:sp>
    <dsp:sp modelId="{22C96E4B-2A21-4568-B88A-D5A1083D89A4}">
      <dsp:nvSpPr>
        <dsp:cNvPr id="0" name=""/>
        <dsp:cNvSpPr/>
      </dsp:nvSpPr>
      <dsp:spPr>
        <a:xfrm>
          <a:off x="614334" y="1697236"/>
          <a:ext cx="2809930" cy="1131490"/>
        </a:xfrm>
        <a:prstGeom prst="roundRect">
          <a:avLst>
            <a:gd name="adj" fmla="val 10000"/>
          </a:avLst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</a:rPr>
            <a:t>-рядовой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614334" y="1697236"/>
        <a:ext cx="2809930" cy="1131490"/>
      </dsp:txXfrm>
    </dsp:sp>
    <dsp:sp modelId="{1BBBA636-6E40-4525-9CF5-BB822448B649}">
      <dsp:nvSpPr>
        <dsp:cNvPr id="0" name=""/>
        <dsp:cNvSpPr/>
      </dsp:nvSpPr>
      <dsp:spPr>
        <a:xfrm rot="5400000">
          <a:off x="18071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00000">
        <a:off x="1807145" y="2857014"/>
        <a:ext cx="424309" cy="509170"/>
      </dsp:txXfrm>
    </dsp:sp>
    <dsp:sp modelId="{299A9786-D634-48A2-8025-2F1326050CD2}">
      <dsp:nvSpPr>
        <dsp:cNvPr id="0" name=""/>
        <dsp:cNvSpPr/>
      </dsp:nvSpPr>
      <dsp:spPr>
        <a:xfrm>
          <a:off x="614334" y="3394472"/>
          <a:ext cx="2809930" cy="1131490"/>
        </a:xfrm>
        <a:prstGeom prst="roundRect">
          <a:avLst>
            <a:gd name="adj" fmla="val 10000"/>
          </a:avLst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bg1"/>
              </a:solidFill>
            </a:rPr>
            <a:t>-квадратно-гнездовой</a:t>
          </a:r>
          <a:endParaRPr lang="ru-RU" sz="2900" kern="1200" dirty="0">
            <a:solidFill>
              <a:schemeClr val="bg1"/>
            </a:solidFill>
          </a:endParaRPr>
        </a:p>
      </dsp:txBody>
      <dsp:txXfrm>
        <a:off x="614334" y="3394472"/>
        <a:ext cx="2809930" cy="113149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74CD07-38BA-4888-9429-EC04F12E13EC}">
      <dsp:nvSpPr>
        <dsp:cNvPr id="0" name=""/>
        <dsp:cNvSpPr/>
      </dsp:nvSpPr>
      <dsp:spPr>
        <a:xfrm>
          <a:off x="0" y="0"/>
          <a:ext cx="4572006" cy="4768865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CECB9-9C22-411D-85F2-BA0106CC013A}">
      <dsp:nvSpPr>
        <dsp:cNvPr id="0" name=""/>
        <dsp:cNvSpPr/>
      </dsp:nvSpPr>
      <dsp:spPr>
        <a:xfrm>
          <a:off x="2286003" y="479447"/>
          <a:ext cx="2971804" cy="564439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Уход за растениями:</a:t>
          </a:r>
          <a:endParaRPr lang="ru-RU" sz="2400" kern="1200" dirty="0"/>
        </a:p>
      </dsp:txBody>
      <dsp:txXfrm>
        <a:off x="2286003" y="479447"/>
        <a:ext cx="2971804" cy="564439"/>
      </dsp:txXfrm>
    </dsp:sp>
    <dsp:sp modelId="{46364459-E4B7-4CF3-B31E-DE219740E880}">
      <dsp:nvSpPr>
        <dsp:cNvPr id="0" name=""/>
        <dsp:cNvSpPr/>
      </dsp:nvSpPr>
      <dsp:spPr>
        <a:xfrm>
          <a:off x="2286003" y="1114442"/>
          <a:ext cx="2971804" cy="564439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полив;</a:t>
          </a:r>
          <a:endParaRPr lang="ru-RU" sz="2400" kern="1200" dirty="0"/>
        </a:p>
      </dsp:txBody>
      <dsp:txXfrm>
        <a:off x="2286003" y="1114442"/>
        <a:ext cx="2971804" cy="564439"/>
      </dsp:txXfrm>
    </dsp:sp>
    <dsp:sp modelId="{F9B7A11D-1EF6-4F61-BB56-F9E8C2341AF7}">
      <dsp:nvSpPr>
        <dsp:cNvPr id="0" name=""/>
        <dsp:cNvSpPr/>
      </dsp:nvSpPr>
      <dsp:spPr>
        <a:xfrm>
          <a:off x="2286003" y="1749437"/>
          <a:ext cx="2971804" cy="564439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</a:t>
          </a:r>
          <a:r>
            <a:rPr lang="ru-RU" sz="2400" kern="1200" dirty="0" smtClean="0"/>
            <a:t>прополка;</a:t>
          </a:r>
          <a:endParaRPr lang="ru-RU" sz="2400" kern="1200" dirty="0"/>
        </a:p>
      </dsp:txBody>
      <dsp:txXfrm>
        <a:off x="2286003" y="1749437"/>
        <a:ext cx="2971804" cy="564439"/>
      </dsp:txXfrm>
    </dsp:sp>
    <dsp:sp modelId="{06B71FB5-5441-4641-9CC0-04DD4556605C}">
      <dsp:nvSpPr>
        <dsp:cNvPr id="0" name=""/>
        <dsp:cNvSpPr/>
      </dsp:nvSpPr>
      <dsp:spPr>
        <a:xfrm>
          <a:off x="2286003" y="2384432"/>
          <a:ext cx="2971804" cy="564439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-окучивание;</a:t>
          </a:r>
          <a:endParaRPr lang="ru-RU" sz="2400" kern="1200" dirty="0"/>
        </a:p>
      </dsp:txBody>
      <dsp:txXfrm>
        <a:off x="2286003" y="2384432"/>
        <a:ext cx="2971804" cy="564439"/>
      </dsp:txXfrm>
    </dsp:sp>
    <dsp:sp modelId="{1939E135-1C52-482D-94DD-21D2AE3D8263}">
      <dsp:nvSpPr>
        <dsp:cNvPr id="0" name=""/>
        <dsp:cNvSpPr/>
      </dsp:nvSpPr>
      <dsp:spPr>
        <a:xfrm>
          <a:off x="2286003" y="3019427"/>
          <a:ext cx="2971804" cy="564439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-рыхление;</a:t>
          </a:r>
          <a:endParaRPr lang="ru-RU" sz="2400" kern="1200" dirty="0"/>
        </a:p>
      </dsp:txBody>
      <dsp:txXfrm>
        <a:off x="2286003" y="3019427"/>
        <a:ext cx="2971804" cy="564439"/>
      </dsp:txXfrm>
    </dsp:sp>
    <dsp:sp modelId="{622B97A7-E3EE-4D78-9901-6702D9A16BB9}">
      <dsp:nvSpPr>
        <dsp:cNvPr id="0" name=""/>
        <dsp:cNvSpPr/>
      </dsp:nvSpPr>
      <dsp:spPr>
        <a:xfrm>
          <a:off x="2286003" y="3654422"/>
          <a:ext cx="2971804" cy="564439"/>
        </a:xfrm>
        <a:prstGeom prst="roundRect">
          <a:avLst/>
        </a:prstGeom>
        <a:solidFill>
          <a:srgbClr val="57F42C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</a:t>
          </a:r>
          <a:r>
            <a:rPr lang="ru-RU" sz="2000" kern="1200" dirty="0" smtClean="0"/>
            <a:t>борьба с вредителями и болезнями; </a:t>
          </a:r>
          <a:endParaRPr lang="ru-RU" sz="2000" kern="1200" dirty="0"/>
        </a:p>
      </dsp:txBody>
      <dsp:txXfrm>
        <a:off x="2286003" y="3654422"/>
        <a:ext cx="2971804" cy="56443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38A304-D599-494B-A67F-1BC998EF2F8B}">
      <dsp:nvSpPr>
        <dsp:cNvPr id="0" name=""/>
        <dsp:cNvSpPr/>
      </dsp:nvSpPr>
      <dsp:spPr>
        <a:xfrm>
          <a:off x="0" y="136275"/>
          <a:ext cx="2543164" cy="1017265"/>
        </a:xfrm>
        <a:prstGeom prst="chevron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Уборка: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0" y="136275"/>
        <a:ext cx="2543164" cy="1017265"/>
      </dsp:txXfrm>
    </dsp:sp>
    <dsp:sp modelId="{0FACBAB1-2717-4F19-9F50-CE01E8A053FE}">
      <dsp:nvSpPr>
        <dsp:cNvPr id="0" name=""/>
        <dsp:cNvSpPr/>
      </dsp:nvSpPr>
      <dsp:spPr>
        <a:xfrm>
          <a:off x="0" y="1295958"/>
          <a:ext cx="2543164" cy="1017265"/>
        </a:xfrm>
        <a:prstGeom prst="chevron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2400" kern="1200" dirty="0" smtClean="0">
              <a:solidFill>
                <a:schemeClr val="bg1"/>
              </a:solidFill>
            </a:rPr>
            <a:t>сушка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0" y="1295958"/>
        <a:ext cx="2543164" cy="1017265"/>
      </dsp:txXfrm>
    </dsp:sp>
    <dsp:sp modelId="{B965F16E-6B71-445B-850C-3641D36DAEB2}">
      <dsp:nvSpPr>
        <dsp:cNvPr id="0" name=""/>
        <dsp:cNvSpPr/>
      </dsp:nvSpPr>
      <dsp:spPr>
        <a:xfrm>
          <a:off x="0" y="2455641"/>
          <a:ext cx="2543164" cy="1017265"/>
        </a:xfrm>
        <a:prstGeom prst="chevron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2400" kern="1200" dirty="0" smtClean="0">
              <a:solidFill>
                <a:schemeClr val="bg1"/>
              </a:solidFill>
            </a:rPr>
            <a:t>калибровка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0" y="2455641"/>
        <a:ext cx="2543164" cy="1017265"/>
      </dsp:txXfrm>
    </dsp:sp>
    <dsp:sp modelId="{6593F54B-B55B-4320-BADD-DF9981A32DBA}">
      <dsp:nvSpPr>
        <dsp:cNvPr id="0" name=""/>
        <dsp:cNvSpPr/>
      </dsp:nvSpPr>
      <dsp:spPr>
        <a:xfrm>
          <a:off x="0" y="3615323"/>
          <a:ext cx="2543164" cy="1017265"/>
        </a:xfrm>
        <a:prstGeom prst="chevron">
          <a:avLst/>
        </a:prstGeom>
        <a:solidFill>
          <a:srgbClr val="57F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закладка на  хранение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0" y="3615323"/>
        <a:ext cx="2543164" cy="1017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21EF72-9F60-4BC1-BA5A-E143D1135D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713A38-C244-4EFB-8C3E-3B3C025C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1%80%D1%82%D0%BE%D1%84%D0%B5%D0%BB%D1%8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nlinetestpad.com/ru-ru/TestView/Tekhnologiya-vyrashhivaniya-kartofelya-8619/Default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grolain.ru/kartoshka/vyrashhivanie-kartofelya-po-gollandskoj-texnologi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ningapps.org/display?v=p7qroys4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1%80%D1%82%D0%BE%D1%84%D0%B5%D0%BB%D1%8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ningapps.org/display?v=p7qroys4c" TargetMode="External"/><Relationship Id="rId5" Type="http://schemas.openxmlformats.org/officeDocument/2006/relationships/hyperlink" Target="http://onlinetestpad.com/ru-ru/TestView/Tekhnologiya-vyrashhivaniya-kartofelya-8619/Default.aspx" TargetMode="External"/><Relationship Id="rId4" Type="http://schemas.openxmlformats.org/officeDocument/2006/relationships/hyperlink" Target="http://agrolain.ru/kartoshka/vyrashhivanie-kartofelya-po-gollandskoj-texnologi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E%D0%B2%D0%B0%D1%8F_%D0%93%D1%80%D0%B0%D0%BD%D0%B0%D0%B4%D0%B0" TargetMode="External"/><Relationship Id="rId7" Type="http://schemas.openxmlformats.org/officeDocument/2006/relationships/hyperlink" Target="http://ru.wikipedia.org/wiki/%D0%9E%D0%B2%D1%8C%D0%B5%D0%B4%D0%BE-%D0%B8-%D0%92%D0%B0%D0%BB%D1%8C%D0%B4%D0%B5%D1%81,_%D0%93%D0%BE%D0%BD%D1%81%D0%B0%D0%BB%D0%BE_%D0%A4%D0%B5%D1%80%D0%BD%D0%B0%D0%BD%D0%B4%D0%B5%D1%81_%D0%B4%D0%B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D%D0%B4%D0%B0%D0%B3%D0%BE%D1%8F,_%D0%9F%D0%B0%D1%81%D0%BA%D1%83%D0%B0%D0%BB%D1%8C_%D0%B4%D0%B5" TargetMode="External"/><Relationship Id="rId5" Type="http://schemas.openxmlformats.org/officeDocument/2006/relationships/hyperlink" Target="http://ru.wikipedia.org/w/index.php?title=%D0%9A%D0%B0%D1%81%D1%82%D0%B5%D0%BB%D1%8C%D1%8F%D0%BD%D0%BE%D1%81,_%D0%A5%D1%83%D0%B0%D0%BD_%D0%B4%D0%B5&amp;action=edit&amp;redlink=1" TargetMode="External"/><Relationship Id="rId4" Type="http://schemas.openxmlformats.org/officeDocument/2006/relationships/hyperlink" Target="http://ru.wikipedia.org/wiki/%D0%A5%D0%B8%D0%BC%D0%B5%D0%BD%D0%B5%D1%81_%D0%B4%D0%B5_%D0%9A%D0%B5%D1%81%D0%B0%D0%B4%D0%B0,_%D0%93%D0%BE%D0%BD%D1%81%D0%B0%D0%BB%D0%B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hitagro.ru/wp-content/uploads/2013/01/image186.gi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57F42C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ГБПОУ «</a:t>
            </a:r>
            <a:r>
              <a:rPr lang="ru-RU" sz="3200" dirty="0" err="1" smtClean="0">
                <a:solidFill>
                  <a:schemeClr val="bg1"/>
                </a:solidFill>
              </a:rPr>
              <a:t>Альменевский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аграрно</a:t>
            </a:r>
            <a:r>
              <a:rPr lang="ru-RU" sz="3200" dirty="0" smtClean="0">
                <a:solidFill>
                  <a:schemeClr val="bg1"/>
                </a:solidFill>
              </a:rPr>
              <a:t>- технологический техникум»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57290" y="1714488"/>
            <a:ext cx="6715172" cy="4594872"/>
          </a:xfrm>
          <a:solidFill>
            <a:srgbClr val="57F42C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ru-RU" sz="4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Тема: «Технология выращивания картофеля»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              Составитель: Пичугина А.В.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           Преподаватель предмета :   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«Овощеводство»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2013г.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2783232"/>
          </a:xfrm>
          <a:solidFill>
            <a:srgbClr val="57F42C"/>
          </a:solidFill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Задание: Самостоятельно в группах ознакомиться с морфологическими биологическими  особенностями картофеля.</a:t>
            </a:r>
            <a:b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Перейти к ссылке на сайт </a:t>
            </a:r>
            <a:r>
              <a:rPr lang="ru-RU" sz="2700" b="0" cap="none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Википедия</a:t>
            </a:r>
            <a:r>
              <a:rPr lang="ru-RU" sz="27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.</a:t>
            </a:r>
            <a:r>
              <a:rPr lang="ru-RU" sz="20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0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0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http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://</a:t>
            </a:r>
            <a:r>
              <a:rPr lang="en-US" sz="2000" b="0" u="sng" cap="none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ru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.</a:t>
            </a:r>
            <a:r>
              <a:rPr lang="en-US" sz="2000" b="0" u="sng" cap="none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wikipedia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.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org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/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wiki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/%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0%9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A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0%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B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0%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1%80%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1%82%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0%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BE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1%84%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0%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B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5%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0%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BB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%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D</a:t>
            </a:r>
            <a:r>
              <a:rPr lang="ru-RU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1%8</a:t>
            </a:r>
            <a:r>
              <a:rPr lang="en-US" sz="2000" b="0" u="sng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hlinkClick r:id="rId3"/>
              </a:rPr>
              <a:t>C</a:t>
            </a:r>
            <a:r>
              <a:rPr lang="ru-RU" sz="20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</a:t>
            </a:r>
            <a:br>
              <a:rPr lang="ru-RU" sz="20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000" b="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</a:t>
            </a:r>
            <a:r>
              <a:rPr lang="ru-RU" sz="20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0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endParaRPr lang="ru-RU" sz="2000" cap="none" dirty="0">
              <a:ln w="50800"/>
              <a:solidFill>
                <a:schemeClr val="bg1">
                  <a:shade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3573016"/>
            <a:ext cx="8215370" cy="2808312"/>
          </a:xfrm>
          <a:solidFill>
            <a:srgbClr val="B3FAA0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Задание: На основании полученных знаний заполнить тест в режиме </a:t>
            </a:r>
            <a:r>
              <a:rPr lang="ru-RU" sz="2400" dirty="0" err="1" smtClean="0">
                <a:solidFill>
                  <a:schemeClr val="bg1"/>
                </a:solidFill>
              </a:rPr>
              <a:t>онлайн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u="sng" dirty="0" smtClean="0">
                <a:hlinkClick r:id="rId4"/>
              </a:rPr>
              <a:t>http://onlinetestpad.com/ru-ru/TestView/Tekhnologiya-vyrashhivaniya-kartofelya-8619/Default.aspx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57F42C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3 этап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143372" y="2285992"/>
            <a:ext cx="4543428" cy="4143404"/>
          </a:xfrm>
          <a:solidFill>
            <a:srgbClr val="57F42C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Технология выращивания картофеля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3752482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F0">
                <a:alpha val="60000"/>
              </a:srgb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57F42C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Сорта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57F42C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Подбор участка, севооборот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  <a:solidFill>
            <a:srgbClr val="57F42C"/>
          </a:solidFill>
        </p:spPr>
        <p:txBody>
          <a:bodyPr>
            <a:noAutofit/>
          </a:bodyPr>
          <a:lstStyle/>
          <a:p>
            <a:r>
              <a:rPr lang="ru-RU" sz="3600" b="0" dirty="0" smtClean="0">
                <a:solidFill>
                  <a:schemeClr val="bg1"/>
                </a:solidFill>
                <a:effectLst/>
              </a:rPr>
              <a:t>Обработка почвы и внесение удобрений</a:t>
            </a:r>
            <a:endParaRPr lang="ru-RU" sz="36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solidFill>
            <a:srgbClr val="57F42C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chemeClr val="bg1"/>
                </a:solidFill>
              </a:rPr>
              <a:t>Обработка почвы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Осенняя: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 лущение;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 ранняя зяблевая вспашка на глубину 27-30см.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Весенняя: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 боронование;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 культивация;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solidFill>
            <a:srgbClr val="57F42C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Внесение удобрений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Органические: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-перепревший навоз;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-перегной;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-подстилочный торф;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-компост;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Минеральные: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-азотные;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-калийные;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-фосфорные;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57F42C"/>
          </a:solidFill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Подготовка клубней. Посадка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1862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rgbClr val="57F42C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Уход за картофелем. Уборка.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457200" y="1357298"/>
          <a:ext cx="5257808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6143636" y="1357298"/>
          <a:ext cx="2543164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  <a:solidFill>
            <a:srgbClr val="57F42C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Задание: Ознакомиться в группах с голландской  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                технологией выращивания картофеля. 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>Перейти по ссылке  на сайт «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+mn-lt"/>
              </a:rPr>
              <a:t>A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+mn-lt"/>
              </a:rPr>
              <a:t>grolain.ru</a:t>
            </a:r>
            <a:r>
              <a:rPr lang="ru-RU" sz="2800" u="sng" dirty="0" smtClean="0">
                <a:solidFill>
                  <a:schemeClr val="bg1"/>
                </a:solidFill>
                <a:effectLst/>
                <a:latin typeface="+mn-lt"/>
                <a:hlinkClick r:id="rId3"/>
              </a:rPr>
              <a:t>»</a:t>
            </a:r>
            <a:r>
              <a:rPr lang="ru-RU" sz="2800" b="0" u="sng" dirty="0" smtClean="0">
                <a:solidFill>
                  <a:schemeClr val="bg1"/>
                </a:solidFill>
                <a:effectLst/>
                <a:latin typeface="+mn-lt"/>
                <a:hlinkClick r:id="rId3"/>
              </a:rPr>
              <a:t/>
            </a:r>
            <a:br>
              <a:rPr lang="ru-RU" sz="2800" b="0" u="sng" dirty="0" smtClean="0">
                <a:solidFill>
                  <a:schemeClr val="bg1"/>
                </a:solidFill>
                <a:effectLst/>
                <a:latin typeface="+mn-lt"/>
                <a:hlinkClick r:id="rId3"/>
              </a:rPr>
            </a:br>
            <a:r>
              <a:rPr lang="ru-RU" sz="2800" b="0" dirty="0" smtClean="0">
                <a:solidFill>
                  <a:schemeClr val="bg1"/>
                </a:solidFill>
                <a:effectLst/>
                <a:latin typeface="+mn-lt"/>
                <a:hlinkClick r:id="rId3"/>
              </a:rPr>
              <a:t> </a:t>
            </a:r>
            <a:r>
              <a:rPr lang="ru-RU" sz="2800" b="0" u="sng" dirty="0" smtClean="0">
                <a:solidFill>
                  <a:schemeClr val="bg1"/>
                </a:solidFill>
                <a:effectLst/>
                <a:latin typeface="+mn-lt"/>
                <a:hlinkClick r:id="rId3"/>
              </a:rPr>
              <a:t>http://agrolain.ru/kartoshka/vyrashhivanie-kartofelya-po-gollandskoj-texnologii</a:t>
            </a:r>
            <a:r>
              <a:rPr lang="ru-RU" sz="24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b="0" dirty="0" smtClean="0">
                <a:solidFill>
                  <a:schemeClr val="bg1"/>
                </a:solidFill>
                <a:effectLst/>
              </a:rPr>
            </a:br>
            <a:endParaRPr lang="ru-RU" sz="2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3143248"/>
            <a:ext cx="8258204" cy="3166112"/>
          </a:xfrm>
          <a:solidFill>
            <a:srgbClr val="57F42C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 основании полученных знаний  индивидуально составить технологическую карту по выращиванию картофеля   в режиме </a:t>
            </a:r>
            <a:r>
              <a:rPr lang="ru-RU" b="1" dirty="0" err="1" smtClean="0">
                <a:solidFill>
                  <a:schemeClr val="bg1"/>
                </a:solidFill>
              </a:rPr>
              <a:t>онлайн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u="sng" dirty="0" smtClean="0">
                <a:solidFill>
                  <a:schemeClr val="bg1"/>
                </a:solidFill>
                <a:hlinkClick r:id="rId4"/>
              </a:rPr>
              <a:t>http://learningapps.org/display?v=p7qroys4c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 результатам  работы с технологической картой  провести  взаимопроверку   в парах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57F42C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Домашнее задание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rgbClr val="57F42C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Используя ресурсы сети Интернет, найти информацию о других способах выращивания картофеля, составить технологическую карту.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Ознакомиться с сортами картофеля, районированными в  Курганской области,  оформить в виде реферата.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57F42C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Использованные ресурсы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rgbClr val="57F42C"/>
          </a:solidFill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Сайт </a:t>
            </a:r>
            <a:r>
              <a:rPr lang="ru-RU" dirty="0" err="1" smtClean="0">
                <a:solidFill>
                  <a:schemeClr val="bg1"/>
                </a:solidFill>
              </a:rPr>
              <a:t>Википедия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wikipedia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org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wiki</a:t>
            </a:r>
            <a:r>
              <a:rPr lang="ru-RU" u="sng" dirty="0" smtClean="0">
                <a:hlinkClick r:id="rId3"/>
              </a:rPr>
              <a:t>/%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0%9</a:t>
            </a:r>
            <a:r>
              <a:rPr lang="en-US" u="sng" dirty="0" smtClean="0">
                <a:hlinkClick r:id="rId3"/>
              </a:rPr>
              <a:t>A</a:t>
            </a:r>
            <a:r>
              <a:rPr lang="ru-RU" u="sng" dirty="0" smtClean="0">
                <a:hlinkClick r:id="rId3"/>
              </a:rPr>
              <a:t>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1%80%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1%82%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BE</a:t>
            </a:r>
            <a:r>
              <a:rPr lang="ru-RU" u="sng" dirty="0" smtClean="0">
                <a:hlinkClick r:id="rId3"/>
              </a:rPr>
              <a:t>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1%84%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</a:t>
            </a:r>
            <a:r>
              <a:rPr lang="ru-RU" u="sng" dirty="0" smtClean="0">
                <a:hlinkClick r:id="rId3"/>
              </a:rPr>
              <a:t>5%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0%</a:t>
            </a:r>
            <a:r>
              <a:rPr lang="en-US" u="sng" dirty="0" smtClean="0">
                <a:hlinkClick r:id="rId3"/>
              </a:rPr>
              <a:t>BB</a:t>
            </a:r>
            <a:r>
              <a:rPr lang="ru-RU" u="sng" dirty="0" smtClean="0">
                <a:hlinkClick r:id="rId3"/>
              </a:rPr>
              <a:t>%</a:t>
            </a:r>
            <a:r>
              <a:rPr lang="en-US" u="sng" dirty="0" smtClean="0">
                <a:hlinkClick r:id="rId3"/>
              </a:rPr>
              <a:t>D</a:t>
            </a:r>
            <a:r>
              <a:rPr lang="ru-RU" u="sng" dirty="0" smtClean="0">
                <a:hlinkClick r:id="rId3"/>
              </a:rPr>
              <a:t>1%8</a:t>
            </a:r>
            <a:r>
              <a:rPr lang="en-US" u="sng" dirty="0" smtClean="0">
                <a:hlinkClick r:id="rId3"/>
              </a:rPr>
              <a:t>C</a:t>
            </a:r>
            <a:r>
              <a:rPr lang="ru-RU" dirty="0" smtClean="0"/>
              <a:t>  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Видеоролик:  </a:t>
            </a:r>
            <a:r>
              <a:rPr lang="ru-RU" u="sng" dirty="0" smtClean="0">
                <a:hlinkClick r:id="rId4"/>
              </a:rPr>
              <a:t>http://agrolain.ru/kartoshka/vyrashhivanie-kartofelya-po-gollandskoj-texnologii</a:t>
            </a:r>
            <a:endParaRPr lang="ru-RU" dirty="0" smtClean="0"/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Тест «Морфологические и биологические особенности картофеля»  </a:t>
            </a:r>
            <a:r>
              <a:rPr lang="ru-RU" u="sng" dirty="0" smtClean="0">
                <a:hlinkClick r:id="rId5"/>
              </a:rPr>
              <a:t>http://onlinetestpad.com/ru-ru/TestView/Tekhnologiya-vyrashhivaniya-kartofelya-8619/Default.aspx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Технологическая  карта:  </a:t>
            </a:r>
            <a:r>
              <a:rPr lang="ru-RU" u="sng" dirty="0" smtClean="0">
                <a:hlinkClick r:id="rId6"/>
              </a:rPr>
              <a:t>http://learningapps.org/display?v=p7qroys4c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  <a:solidFill>
            <a:srgbClr val="57F42C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Цель урока: Формирование знаний о  технологии выращивания картофеля, его морфологических и биологических свойствах</a:t>
            </a: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308988"/>
          </a:xfrm>
          <a:solidFill>
            <a:srgbClr val="57F42C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Этапы  урока: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История происхождения картофеля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Морфологические и биологические особенности картофеля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Технология выращивания картофеля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57F42C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/>
              </a:rPr>
              <a:t>История происхождения картофеля</a:t>
            </a:r>
            <a:br>
              <a:rPr lang="ru-RU" sz="3200" dirty="0" smtClean="0">
                <a:solidFill>
                  <a:schemeClr val="bg1"/>
                </a:solidFill>
                <a:effectLst/>
              </a:rPr>
            </a:br>
            <a:endParaRPr lang="ru-RU" sz="3200" dirty="0"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solidFill>
            <a:srgbClr val="57F42C"/>
          </a:solidFill>
        </p:spPr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Родина картофеля - Южная Америка. Древние индейцы считали картошку даром богов и ценили на вес золота.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Они не только употребляли картофель в пищу, но и поклонялись ему, считая одушевлённым существом.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В Южной Америке до сих пор можно встретить дикорастущий картофель.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Введение картофеля в культуру (сначала путём эксплуатации диких зарослей) было начато индейцами Южной Америки примерно 14 тыс. лет назад. 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solidFill>
            <a:srgbClr val="57F42C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Первые упоминания о картофеле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solidFill>
            <a:srgbClr val="57F42C"/>
          </a:solidFill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Первые упоминания о картофеле  встречаются в испанских документах, описывавших завоевание </a:t>
            </a:r>
            <a:r>
              <a:rPr lang="ru-RU" u="sng" dirty="0" smtClean="0">
                <a:solidFill>
                  <a:schemeClr val="bg1"/>
                </a:solidFill>
                <a:hlinkClick r:id="rId3"/>
              </a:rPr>
              <a:t>Нового Королевства Гранада</a:t>
            </a:r>
            <a:r>
              <a:rPr lang="ru-RU" dirty="0" smtClean="0">
                <a:solidFill>
                  <a:schemeClr val="bg1"/>
                </a:solidFill>
              </a:rPr>
              <a:t> ( это территории Колумбии и Венесуэлы)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u="sng" dirty="0" err="1" smtClean="0">
                <a:solidFill>
                  <a:schemeClr val="bg1"/>
                </a:solidFill>
                <a:hlinkClick r:id="rId4"/>
              </a:rPr>
              <a:t>Гонсало</a:t>
            </a:r>
            <a:r>
              <a:rPr lang="ru-RU" u="sng" dirty="0" smtClean="0">
                <a:solidFill>
                  <a:schemeClr val="bg1"/>
                </a:solidFill>
                <a:hlinkClick r:id="rId4"/>
              </a:rPr>
              <a:t> Хименеса де </a:t>
            </a:r>
            <a:r>
              <a:rPr lang="ru-RU" u="sng" dirty="0" err="1" smtClean="0">
                <a:solidFill>
                  <a:schemeClr val="bg1"/>
                </a:solidFill>
                <a:hlinkClick r:id="rId4"/>
              </a:rPr>
              <a:t>Кесады</a:t>
            </a:r>
            <a:r>
              <a:rPr lang="ru-RU" dirty="0" smtClean="0">
                <a:solidFill>
                  <a:schemeClr val="bg1"/>
                </a:solidFill>
              </a:rPr>
              <a:t>  в 1539 г.  </a:t>
            </a:r>
          </a:p>
          <a:p>
            <a:pPr lvl="0"/>
            <a:r>
              <a:rPr lang="ru-RU" u="sng" dirty="0" smtClean="0">
                <a:solidFill>
                  <a:schemeClr val="bg1"/>
                </a:solidFill>
                <a:hlinkClick r:id="rId5"/>
              </a:rPr>
              <a:t> Хуана де </a:t>
            </a:r>
            <a:r>
              <a:rPr lang="ru-RU" u="sng" dirty="0" err="1" smtClean="0">
                <a:solidFill>
                  <a:schemeClr val="bg1"/>
                </a:solidFill>
                <a:hlinkClick r:id="rId5"/>
              </a:rPr>
              <a:t>Кастельяноса</a:t>
            </a:r>
            <a:r>
              <a:rPr lang="ru-RU" dirty="0" smtClean="0">
                <a:solidFill>
                  <a:schemeClr val="bg1"/>
                </a:solidFill>
              </a:rPr>
              <a:t> в 1540 г.</a:t>
            </a:r>
          </a:p>
          <a:p>
            <a:pPr lvl="0"/>
            <a:r>
              <a:rPr lang="ru-RU" u="sng" dirty="0" err="1" smtClean="0">
                <a:solidFill>
                  <a:schemeClr val="bg1"/>
                </a:solidFill>
                <a:hlinkClick r:id="rId6"/>
              </a:rPr>
              <a:t>Паскуаль</a:t>
            </a:r>
            <a:r>
              <a:rPr lang="ru-RU" u="sng" dirty="0" smtClean="0">
                <a:solidFill>
                  <a:schemeClr val="bg1"/>
                </a:solidFill>
                <a:hlinkClick r:id="rId6"/>
              </a:rPr>
              <a:t> де </a:t>
            </a:r>
            <a:r>
              <a:rPr lang="ru-RU" u="sng" dirty="0" err="1" smtClean="0">
                <a:solidFill>
                  <a:schemeClr val="bg1"/>
                </a:solidFill>
                <a:hlinkClick r:id="rId6"/>
              </a:rPr>
              <a:t>Андагойя</a:t>
            </a:r>
            <a:r>
              <a:rPr lang="ru-RU" dirty="0" smtClean="0">
                <a:solidFill>
                  <a:schemeClr val="bg1"/>
                </a:solidFill>
              </a:rPr>
              <a:t> в 1540г. </a:t>
            </a:r>
          </a:p>
          <a:p>
            <a:pPr lvl="0"/>
            <a:r>
              <a:rPr lang="ru-RU" u="sng" dirty="0" err="1" smtClean="0">
                <a:solidFill>
                  <a:schemeClr val="bg1"/>
                </a:solidFill>
                <a:hlinkClick r:id="rId7"/>
              </a:rPr>
              <a:t>Фернандеса</a:t>
            </a:r>
            <a:r>
              <a:rPr lang="ru-RU" u="sng" dirty="0" smtClean="0">
                <a:solidFill>
                  <a:schemeClr val="bg1"/>
                </a:solidFill>
                <a:hlinkClick r:id="rId7"/>
              </a:rPr>
              <a:t> де </a:t>
            </a:r>
            <a:r>
              <a:rPr lang="ru-RU" u="sng" dirty="0" err="1" smtClean="0">
                <a:solidFill>
                  <a:schemeClr val="bg1"/>
                </a:solidFill>
                <a:hlinkClick r:id="rId7"/>
              </a:rPr>
              <a:t>Овьедо</a:t>
            </a:r>
            <a:r>
              <a:rPr lang="ru-RU" dirty="0" smtClean="0">
                <a:solidFill>
                  <a:schemeClr val="bg1"/>
                </a:solidFill>
              </a:rPr>
              <a:t> в 1545 г.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57F42C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n-lt"/>
              </a:rPr>
              <a:t>Картофель в Европе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rgbClr val="57F42C"/>
          </a:solidFill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1"/>
                </a:solidFill>
              </a:rPr>
              <a:t>В Европу ( в Испанию) картофель впервые был завезён, вероятно, тем же </a:t>
            </a:r>
            <a:r>
              <a:rPr lang="ru-RU" sz="3200" dirty="0" err="1" smtClean="0">
                <a:solidFill>
                  <a:schemeClr val="bg1"/>
                </a:solidFill>
              </a:rPr>
              <a:t>Сьеса</a:t>
            </a:r>
            <a:r>
              <a:rPr lang="ru-RU" sz="3200" dirty="0" smtClean="0">
                <a:solidFill>
                  <a:schemeClr val="bg1"/>
                </a:solidFill>
              </a:rPr>
              <a:t> де Леоном в 1551 году, при его возвращении из Перу. 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1"/>
                </a:solidFill>
              </a:rPr>
              <a:t>В дальнейшем культура распространилась в Италии, Бельгии, Германии, Нидерландах, Франции, Великобритании и других европейских странах. 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rgbClr val="57F42C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Картофель в России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4929222" cy="4972072"/>
          </a:xfrm>
          <a:solidFill>
            <a:srgbClr val="57F42C"/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В Россию диковинный продукт завез Петр Первый.  В конце XVII века он прислал в столицу мешок клубней из Голландии якобы для рассылки по губерниям для выращивания.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Но во времена Петра I картофель не получил распространения в России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При дворе картофель был изысканным лакомством – его посыпали сахаром и подавали к столу. </a:t>
            </a:r>
          </a:p>
          <a:p>
            <a:endParaRPr lang="ru-RU" dirty="0"/>
          </a:p>
        </p:txBody>
      </p:sp>
      <p:pic>
        <p:nvPicPr>
          <p:cNvPr id="8" name="Picture 3" descr="C:\Documents and Settings\Admin\Мои документы\Мои рисунки\petr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357158" y="1600994"/>
            <a:ext cx="3357586" cy="4524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57F42C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 этап  урока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rgbClr val="57F42C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Морфологические и биологические особенности картофеля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57F42C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Морфологические особенности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half" idx="2"/>
          </p:nvPr>
        </p:nvGraphicFramePr>
        <p:xfrm>
          <a:off x="2786050" y="1600200"/>
          <a:ext cx="59007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3" descr="http://hitagro.ru/wp-content/uploads/2013/01/image186.gif">
            <a:hlinkClick r:id="rId8" tooltip="Развитие картофельного растения 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/>
          <a:srcRect b="13340"/>
          <a:stretch>
            <a:fillRect/>
          </a:stretch>
        </p:blipFill>
        <p:spPr bwMode="auto">
          <a:xfrm>
            <a:off x="357159" y="1524402"/>
            <a:ext cx="2143140" cy="460176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1785926"/>
            <a:ext cx="750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57F42C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Биологические особенности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343</TotalTime>
  <Words>649</Words>
  <Application>Microsoft Office PowerPoint</Application>
  <PresentationFormat>Экран (4:3)</PresentationFormat>
  <Paragraphs>142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ГБПОУ «Альменевский аграрно- технологический техникум»</vt:lpstr>
      <vt:lpstr>Цель урока: Формирование знаний о  технологии выращивания картофеля, его морфологических и биологических свойствах</vt:lpstr>
      <vt:lpstr>История происхождения картофеля </vt:lpstr>
      <vt:lpstr>Первые упоминания о картофеле </vt:lpstr>
      <vt:lpstr>Картофель в Европе</vt:lpstr>
      <vt:lpstr>Картофель в России</vt:lpstr>
      <vt:lpstr>2 этап  урока</vt:lpstr>
      <vt:lpstr>Морфологические особенности</vt:lpstr>
      <vt:lpstr>Биологические особенности</vt:lpstr>
      <vt:lpstr>    Задание: Самостоятельно в группах ознакомиться с морфологическими биологическими  особенностями картофеля. Перейти к ссылке на сайт Википедия.  http://ru.wikipedia.org/wiki/%D0%9A%D0%B0%D1%80%D1%82%D0%BE%D1%84%D0%B5%D0%BB%D1%8C    </vt:lpstr>
      <vt:lpstr>3 этап</vt:lpstr>
      <vt:lpstr>Сорта</vt:lpstr>
      <vt:lpstr>Подбор участка, севооборот</vt:lpstr>
      <vt:lpstr>Обработка почвы и внесение удобрений</vt:lpstr>
      <vt:lpstr>Подготовка клубней. Посадка.</vt:lpstr>
      <vt:lpstr>Уход за картофелем. Уборка.</vt:lpstr>
      <vt:lpstr>Задание: Ознакомиться в группах с голландской                   технологией выращивания картофеля.  Перейти по ссылке  на сайт «Agrolain.ru»  http://agrolain.ru/kartoshka/vyrashhivanie-kartofelya-po-gollandskoj-texnologii </vt:lpstr>
      <vt:lpstr>Домашнее задание</vt:lpstr>
      <vt:lpstr>Использованные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Учительский</cp:lastModifiedBy>
  <cp:revision>65</cp:revision>
  <dcterms:created xsi:type="dcterms:W3CDTF">2013-11-06T05:57:01Z</dcterms:created>
  <dcterms:modified xsi:type="dcterms:W3CDTF">2013-11-09T02:38:31Z</dcterms:modified>
</cp:coreProperties>
</file>