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22CD6-BE0F-4821-AA03-6FD488A5DEF5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aa\Desktop\&#1083;&#1077;&#1085;&#1072;%20&#1085;&#1077;&#1089;&#1090;%20&#1080;&#1075;&#1088;&#1072;\wav-library-net-14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aa\Desktop\&#1083;&#1077;&#1085;&#1072;%20&#1085;&#1077;&#1089;&#1090;%20&#1080;&#1075;&#1088;&#1072;\&#1089;&#1086;&#1074;&#1072;.mp3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aa\Desktop\&#1083;&#1077;&#1085;&#1072;%20&#1085;&#1077;&#1089;&#1090;%20&#1080;&#1075;&#1088;&#1072;\&#1089;&#1086;&#1083;&#1086;&#1074;&#1077;&#1081;.mp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aa\Desktop\&#1083;&#1077;&#1085;&#1072;%20&#1085;&#1077;&#1089;&#1090;%20&#1080;&#1075;&#1088;&#1072;\&#1082;&#1091;&#1082;&#1091;&#1096;&#1082;&#1072;.mp3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aa\Desktop\&#1083;&#1077;&#1085;&#1072;%20&#1085;&#1077;&#1089;&#1090;%20&#1080;&#1075;&#1088;&#1072;\&#1074;&#1086;&#1088;&#1086;&#1073;&#1077;&#1081;.mp3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pedsovet.su/load/320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4797152"/>
            <a:ext cx="5504656" cy="1507227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Автор : Ступина Елена Александровна, </a:t>
            </a:r>
          </a:p>
          <a:p>
            <a:pPr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воспитатель</a:t>
            </a:r>
          </a:p>
          <a:p>
            <a:pPr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МБДОУ «Детский сад №138»</a:t>
            </a:r>
          </a:p>
          <a:p>
            <a:pPr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Курганская область город Курган</a:t>
            </a:r>
          </a:p>
          <a:p>
            <a:pPr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2015г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23505" y="2348880"/>
            <a:ext cx="686277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venture" pitchFamily="2" charset="0"/>
              </a:rPr>
              <a:t>Интерактивная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venture" pitchFamily="2" charset="0"/>
              </a:rPr>
              <a:t>игра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venture" pitchFamily="2" charset="0"/>
              </a:rPr>
              <a:t>«</a:t>
            </a:r>
            <a:r>
              <a:rPr lang="ru-RU" sz="5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venture" pitchFamily="2" charset="0"/>
              </a:rPr>
              <a:t>Лесные птицы»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06d1e5c8fd6125d561d083dc1e362c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29388" y="2357430"/>
            <a:ext cx="2143140" cy="2857520"/>
          </a:xfrm>
        </p:spPr>
      </p:pic>
      <p:pic>
        <p:nvPicPr>
          <p:cNvPr id="7" name="Рисунок 6" descr="sizyj-golub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285992"/>
            <a:ext cx="2175823" cy="2214578"/>
          </a:xfrm>
          <a:prstGeom prst="rect">
            <a:avLst/>
          </a:prstGeom>
        </p:spPr>
      </p:pic>
      <p:pic>
        <p:nvPicPr>
          <p:cNvPr id="8" name="Рисунок 7" descr="Wrona_Siw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736" y="4554124"/>
            <a:ext cx="3071834" cy="23038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1472" y="1571612"/>
            <a:ext cx="121444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Да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6578" y="1500174"/>
            <a:ext cx="121444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нет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3" name="wav-library-net-1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6072198" y="6553200"/>
            <a:ext cx="304800" cy="304800"/>
          </a:xfrm>
          <a:prstGeom prst="rect">
            <a:avLst/>
          </a:prstGeom>
        </p:spPr>
      </p:pic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7215206" y="6357958"/>
            <a:ext cx="1357322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142976" y="357166"/>
            <a:ext cx="6858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Чёрный жилет, красный берет.</a:t>
            </a:r>
            <a:br>
              <a:rPr lang="ru-RU" sz="2400" b="1" dirty="0" smtClean="0"/>
            </a:br>
            <a:r>
              <a:rPr lang="ru-RU" sz="2400" b="1" dirty="0" smtClean="0"/>
              <a:t>Нос, как топор, хвост, как упор.</a:t>
            </a:r>
          </a:p>
          <a:p>
            <a:pPr algn="ctr"/>
            <a:r>
              <a:rPr lang="ru-RU" sz="2400" b="1" dirty="0" smtClean="0"/>
              <a:t>Не дровосек, не плотник, </a:t>
            </a:r>
          </a:p>
          <a:p>
            <a:pPr algn="ctr"/>
            <a:r>
              <a:rPr lang="ru-RU" sz="2400" b="1" dirty="0" smtClean="0"/>
              <a:t>А первый в лесу работник.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5005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6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0" grpId="1" animBg="1"/>
      <p:bldP spid="10" grpId="2" animBg="1"/>
      <p:bldP spid="10" grpId="3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6615d680f5c9c46f5e3a549a857a08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000240"/>
            <a:ext cx="3071834" cy="2369185"/>
          </a:xfrm>
          <a:prstGeom prst="rect">
            <a:avLst/>
          </a:prstGeom>
        </p:spPr>
      </p:pic>
      <p:pic>
        <p:nvPicPr>
          <p:cNvPr id="3" name="Рисунок 2" descr="raven03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D8DAD5"/>
              </a:clrFrom>
              <a:clrTo>
                <a:srgbClr val="D8DAD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0760" y="1928802"/>
            <a:ext cx="2786082" cy="2786082"/>
          </a:xfrm>
          <a:prstGeom prst="rect">
            <a:avLst/>
          </a:prstGeom>
        </p:spPr>
      </p:pic>
      <p:pic>
        <p:nvPicPr>
          <p:cNvPr id="4" name="Рисунок 3" descr="Wrona_Siw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3174" y="4393413"/>
            <a:ext cx="3286116" cy="24645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8662" y="1285860"/>
            <a:ext cx="121444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Да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6578" y="1285860"/>
            <a:ext cx="121444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нет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голос сороки.wav">
            <a:hlinkClick r:id="" action="ppaction://media"/>
          </p:cNvPr>
          <p:cNvPicPr>
            <a:picLocks noRot="1" noChangeAspect="1"/>
          </p:cNvPicPr>
          <p:nvPr>
            <a:wavAudioFile r:embed="rId1" name="голос сороки.wav"/>
          </p:nvPr>
        </p:nvPicPr>
        <p:blipFill>
          <a:blip r:embed="rId6"/>
          <a:stretch>
            <a:fillRect/>
          </a:stretch>
        </p:blipFill>
        <p:spPr>
          <a:xfrm>
            <a:off x="6286512" y="6286520"/>
            <a:ext cx="304800" cy="304800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7143768" y="6357958"/>
            <a:ext cx="1214446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857356" y="285728"/>
            <a:ext cx="49291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Непоседа пестрая,</a:t>
            </a:r>
          </a:p>
          <a:p>
            <a:pPr algn="ctr"/>
            <a:r>
              <a:rPr lang="ru-RU" sz="2400" b="1" dirty="0" smtClean="0"/>
              <a:t> птица длиннохвостая,</a:t>
            </a:r>
            <a:br>
              <a:rPr lang="ru-RU" sz="2400" b="1" dirty="0" smtClean="0"/>
            </a:br>
            <a:r>
              <a:rPr lang="ru-RU" sz="2400" b="1" dirty="0" smtClean="0"/>
              <a:t>Птица говорливая,</a:t>
            </a:r>
          </a:p>
          <a:p>
            <a:pPr algn="ctr"/>
            <a:r>
              <a:rPr lang="ru-RU" sz="2400" b="1" dirty="0" smtClean="0"/>
              <a:t> самая болтливая.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30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6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6" grpId="1" animBg="1"/>
      <p:bldP spid="6" grpId="2" animBg="1"/>
      <p:bldP spid="6" grpId="3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c71522be016046a78b615351bbdb9c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4000504"/>
            <a:ext cx="3500462" cy="2625346"/>
          </a:xfrm>
          <a:prstGeom prst="rect">
            <a:avLst/>
          </a:prstGeom>
        </p:spPr>
      </p:pic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714488"/>
            <a:ext cx="3018765" cy="2071702"/>
          </a:xfrm>
          <a:prstGeom prst="rect">
            <a:avLst/>
          </a:prstGeom>
        </p:spPr>
      </p:pic>
      <p:pic>
        <p:nvPicPr>
          <p:cNvPr id="5" name="Рисунок 4" descr="sokol_sapsan_v_gnezd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9322" y="1785926"/>
            <a:ext cx="2857520" cy="21392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0100" y="857232"/>
            <a:ext cx="121444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Да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86644" y="928670"/>
            <a:ext cx="121444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Нет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7286644" y="6429396"/>
            <a:ext cx="1428760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сов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6286512" y="6357958"/>
            <a:ext cx="304800" cy="3048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357422" y="21429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/>
              <a:t>Всю ночь летает —</a:t>
            </a:r>
            <a:br>
              <a:rPr lang="ru-RU" sz="2400" b="1" dirty="0" smtClean="0"/>
            </a:br>
            <a:r>
              <a:rPr lang="ru-RU" sz="2400" b="1" dirty="0" smtClean="0"/>
              <a:t>Мышей добывает.</a:t>
            </a:r>
            <a:br>
              <a:rPr lang="ru-RU" sz="2400" b="1" dirty="0" smtClean="0"/>
            </a:br>
            <a:r>
              <a:rPr lang="ru-RU" sz="2400" b="1" dirty="0" smtClean="0"/>
              <a:t>А станет светло —</a:t>
            </a:r>
            <a:br>
              <a:rPr lang="ru-RU" sz="2400" b="1" dirty="0" smtClean="0"/>
            </a:br>
            <a:r>
              <a:rPr lang="ru-RU" sz="2400" b="1" dirty="0" smtClean="0"/>
              <a:t>Спать летит в дупло.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7767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6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7" grpId="1" animBg="1"/>
      <p:bldP spid="7" grpId="2" animBg="1"/>
      <p:bldP spid="7" grpId="3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06d1e5c8fd6125d561d083dc1e362c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29322" y="2571744"/>
            <a:ext cx="2894378" cy="1928379"/>
          </a:xfrm>
        </p:spPr>
      </p:pic>
      <p:pic>
        <p:nvPicPr>
          <p:cNvPr id="7" name="Рисунок 6" descr="sizyj-golub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577347"/>
            <a:ext cx="2500330" cy="1875247"/>
          </a:xfrm>
          <a:prstGeom prst="rect">
            <a:avLst/>
          </a:prstGeom>
        </p:spPr>
      </p:pic>
      <p:pic>
        <p:nvPicPr>
          <p:cNvPr id="8" name="Рисунок 7" descr="Wrona_Siw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735" y="4429132"/>
            <a:ext cx="3240685" cy="24273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1472" y="1571612"/>
            <a:ext cx="121444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Да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6578" y="1500174"/>
            <a:ext cx="121444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нет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2" name="солове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6215074" y="6553200"/>
            <a:ext cx="304800" cy="304800"/>
          </a:xfrm>
          <a:prstGeom prst="rect">
            <a:avLst/>
          </a:prstGeom>
        </p:spPr>
      </p:pic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7358082" y="6357958"/>
            <a:ext cx="1143008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214546" y="642918"/>
            <a:ext cx="4071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Маленький певец лесной,</a:t>
            </a:r>
          </a:p>
          <a:p>
            <a:pPr algn="ctr"/>
            <a:r>
              <a:rPr lang="ru-RU" sz="2400" b="1" dirty="0" smtClean="0"/>
              <a:t>Лучше всех поет весной.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3763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6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0" grpId="1" animBg="1"/>
      <p:bldP spid="10" grpId="2" animBg="1"/>
      <p:bldP spid="10" grpId="3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6615d680f5c9c46f5e3a549a857a08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001" y="2144783"/>
            <a:ext cx="2776147" cy="2080099"/>
          </a:xfrm>
          <a:prstGeom prst="rect">
            <a:avLst/>
          </a:prstGeom>
        </p:spPr>
      </p:pic>
      <p:pic>
        <p:nvPicPr>
          <p:cNvPr id="3" name="Рисунок 2" descr="raven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2394837"/>
            <a:ext cx="2857520" cy="1901549"/>
          </a:xfrm>
          <a:prstGeom prst="rect">
            <a:avLst/>
          </a:prstGeom>
        </p:spPr>
      </p:pic>
      <p:pic>
        <p:nvPicPr>
          <p:cNvPr id="4" name="Рисунок 3" descr="Wrona_Siw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3174" y="4500570"/>
            <a:ext cx="3674554" cy="20351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8662" y="1285860"/>
            <a:ext cx="121444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Да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6578" y="1285860"/>
            <a:ext cx="121444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нет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кукуш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6500826" y="6215082"/>
            <a:ext cx="304800" cy="304800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7358082" y="6215082"/>
            <a:ext cx="1000132" cy="3571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143108" y="357166"/>
            <a:ext cx="4500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Кто , усевшись на суку,</a:t>
            </a:r>
          </a:p>
          <a:p>
            <a:r>
              <a:rPr lang="ru-RU" sz="2400" b="1" dirty="0" smtClean="0"/>
              <a:t>Двадцать раз кричит «</a:t>
            </a:r>
            <a:r>
              <a:rPr lang="ru-RU" sz="2400" b="1" dirty="0" err="1" smtClean="0"/>
              <a:t>ку</a:t>
            </a:r>
            <a:r>
              <a:rPr lang="ru-RU" sz="2400" b="1" dirty="0" smtClean="0"/>
              <a:t> –</a:t>
            </a:r>
            <a:r>
              <a:rPr lang="ru-RU" sz="2400" b="1" dirty="0" err="1" smtClean="0"/>
              <a:t>ку</a:t>
            </a:r>
            <a:r>
              <a:rPr lang="ru-RU" sz="2400" b="1" dirty="0" smtClean="0"/>
              <a:t>»?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3353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6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6" grpId="1" animBg="1"/>
      <p:bldP spid="6" grpId="2" animBg="1"/>
      <p:bldP spid="6" grpId="3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c71522be016046a78b615351bbdb9c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4138022"/>
            <a:ext cx="3500462" cy="2350310"/>
          </a:xfrm>
          <a:prstGeom prst="rect">
            <a:avLst/>
          </a:prstGeom>
        </p:spPr>
      </p:pic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983" y="1714488"/>
            <a:ext cx="2877363" cy="2071702"/>
          </a:xfrm>
          <a:prstGeom prst="rect">
            <a:avLst/>
          </a:prstGeom>
        </p:spPr>
      </p:pic>
      <p:pic>
        <p:nvPicPr>
          <p:cNvPr id="5" name="Рисунок 4" descr="sokol_sapsan_v_gnezd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7161" y="1785926"/>
            <a:ext cx="2101841" cy="21392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0100" y="857232"/>
            <a:ext cx="121444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Да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86644" y="928670"/>
            <a:ext cx="121444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Нет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воробе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6500826" y="6286520"/>
            <a:ext cx="304800" cy="304800"/>
          </a:xfrm>
          <a:prstGeom prst="rect">
            <a:avLst/>
          </a:prstGeom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7286644" y="6429396"/>
            <a:ext cx="1428760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428860" y="28572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/>
              <a:t>Маленький мальчишка</a:t>
            </a:r>
            <a:br>
              <a:rPr lang="ru-RU" sz="2400" b="1" dirty="0" smtClean="0"/>
            </a:br>
            <a:r>
              <a:rPr lang="ru-RU" sz="2400" b="1" dirty="0" smtClean="0"/>
              <a:t>В сером </a:t>
            </a:r>
            <a:r>
              <a:rPr lang="ru-RU" sz="2400" b="1" dirty="0" err="1" smtClean="0"/>
              <a:t>армячишке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По дворам шныряет,</a:t>
            </a:r>
            <a:br>
              <a:rPr lang="ru-RU" sz="2400" b="1" dirty="0" smtClean="0"/>
            </a:br>
            <a:r>
              <a:rPr lang="ru-RU" sz="2400" b="1" dirty="0" smtClean="0"/>
              <a:t>Крохи собирает.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3506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6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7" grpId="1" animBg="1"/>
      <p:bldP spid="7" grpId="2" animBg="1"/>
      <p:bldP spid="7" grpId="3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2571744"/>
            <a:ext cx="735811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</a:p>
          <a:p>
            <a:pPr algn="ctr"/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Желаю успехов!!!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28794" y="500043"/>
            <a:ext cx="38576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Интернет ресурсы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1357298"/>
            <a:ext cx="5143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http://pedsovet.su/load/320</a:t>
            </a:r>
            <a:r>
              <a:rPr lang="ru-RU" dirty="0" smtClean="0"/>
              <a:t> - шаблон презентации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94</Words>
  <Application>Microsoft Office PowerPoint</Application>
  <PresentationFormat>Экран (4:3)</PresentationFormat>
  <Paragraphs>36</Paragraphs>
  <Slides>8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sbelova</dc:creator>
  <cp:lastModifiedBy>aaa</cp:lastModifiedBy>
  <cp:revision>21</cp:revision>
  <dcterms:created xsi:type="dcterms:W3CDTF">2013-08-01T07:43:19Z</dcterms:created>
  <dcterms:modified xsi:type="dcterms:W3CDTF">2015-04-22T14:17:42Z</dcterms:modified>
</cp:coreProperties>
</file>