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63" r:id="rId9"/>
    <p:sldId id="264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21" r:id="rId27"/>
    <p:sldId id="322" r:id="rId28"/>
    <p:sldId id="313" r:id="rId29"/>
    <p:sldId id="315" r:id="rId30"/>
    <p:sldId id="317" r:id="rId31"/>
    <p:sldId id="318" r:id="rId32"/>
    <p:sldId id="319" r:id="rId33"/>
    <p:sldId id="288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19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0.96000000000000052</c:v>
                </c:pt>
                <c:pt idx="2">
                  <c:v>0.98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A08F7-44A8-4EE0-8AB4-F67A7526F3D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6CB1E35-AAF8-4A0B-BDB2-88872D66E157}">
      <dgm:prSet phldrT="[Текст]" custT="1"/>
      <dgm:spPr/>
      <dgm:t>
        <a:bodyPr/>
        <a:lstStyle/>
        <a:p>
          <a:r>
            <a:rPr lang="ru-RU" sz="2000" dirty="0" smtClean="0"/>
            <a:t>Психическая адаптация</a:t>
          </a:r>
          <a:r>
            <a:rPr lang="ru-RU" sz="2000" i="1" dirty="0" smtClean="0"/>
            <a:t> </a:t>
          </a:r>
          <a:r>
            <a:rPr lang="ru-RU" sz="2000" dirty="0" smtClean="0"/>
            <a:t>- это перестройка динамического стереотипа личности в соответствии с новыми требованиями окружающей среды.</a:t>
          </a:r>
          <a:endParaRPr lang="ru-RU" sz="2000" dirty="0"/>
        </a:p>
      </dgm:t>
    </dgm:pt>
    <dgm:pt modelId="{272998A4-9A43-4DEE-98FD-2E66B703CBB1}" type="parTrans" cxnId="{6483FB14-11D2-4D1D-B88F-17AFC262E33D}">
      <dgm:prSet/>
      <dgm:spPr/>
      <dgm:t>
        <a:bodyPr/>
        <a:lstStyle/>
        <a:p>
          <a:endParaRPr lang="ru-RU"/>
        </a:p>
      </dgm:t>
    </dgm:pt>
    <dgm:pt modelId="{81E4531B-0A18-4503-8F2A-4A07DEC20714}" type="sibTrans" cxnId="{6483FB14-11D2-4D1D-B88F-17AFC262E33D}">
      <dgm:prSet/>
      <dgm:spPr/>
      <dgm:t>
        <a:bodyPr/>
        <a:lstStyle/>
        <a:p>
          <a:endParaRPr lang="ru-RU"/>
        </a:p>
      </dgm:t>
    </dgm:pt>
    <dgm:pt modelId="{C5392C48-7A40-4993-8FBA-53496A258514}">
      <dgm:prSet phldrT="[Текст]" custT="1"/>
      <dgm:spPr/>
      <dgm:t>
        <a:bodyPr/>
        <a:lstStyle/>
        <a:p>
          <a:pPr algn="ctr"/>
          <a:r>
            <a:rPr lang="ru-RU" sz="2000" dirty="0" smtClean="0"/>
            <a:t>Социально-психологическая адаптация</a:t>
          </a:r>
          <a:r>
            <a:rPr lang="ru-RU" sz="2000" i="1" dirty="0" smtClean="0"/>
            <a:t> - </a:t>
          </a:r>
          <a:r>
            <a:rPr lang="ru-RU" sz="2000" dirty="0" smtClean="0"/>
            <a:t>это оптимизация взаимоотношений личности и группы, сближение целей их деятельности, ценностных ориентации, усвоение индивидом норм и традиций групп, вхождение в их ролевую структуру.</a:t>
          </a:r>
          <a:endParaRPr lang="ru-RU" sz="2000" dirty="0"/>
        </a:p>
      </dgm:t>
    </dgm:pt>
    <dgm:pt modelId="{73D16475-1935-4072-8D13-17C0AA0D0CA8}" type="parTrans" cxnId="{EE90F070-669E-41DD-BDE3-CB6F72AB19E5}">
      <dgm:prSet/>
      <dgm:spPr/>
      <dgm:t>
        <a:bodyPr/>
        <a:lstStyle/>
        <a:p>
          <a:endParaRPr lang="ru-RU"/>
        </a:p>
      </dgm:t>
    </dgm:pt>
    <dgm:pt modelId="{811CC394-58F8-4ADE-95E1-64D2718DC564}" type="sibTrans" cxnId="{EE90F070-669E-41DD-BDE3-CB6F72AB19E5}">
      <dgm:prSet/>
      <dgm:spPr/>
      <dgm:t>
        <a:bodyPr/>
        <a:lstStyle/>
        <a:p>
          <a:endParaRPr lang="ru-RU"/>
        </a:p>
      </dgm:t>
    </dgm:pt>
    <dgm:pt modelId="{BF98A2D4-8080-4EDA-B0F1-8D490F094739}">
      <dgm:prSet phldrT="[Текст]" custT="1"/>
      <dgm:spPr/>
      <dgm:t>
        <a:bodyPr/>
        <a:lstStyle/>
        <a:p>
          <a:r>
            <a:rPr lang="ru-RU" sz="2000" dirty="0" smtClean="0"/>
            <a:t>Социальная адаптация</a:t>
          </a:r>
          <a:r>
            <a:rPr lang="ru-RU" sz="2000" i="1" dirty="0" smtClean="0"/>
            <a:t> - </a:t>
          </a:r>
          <a:r>
            <a:rPr lang="ru-RU" sz="2000" dirty="0" smtClean="0"/>
            <a:t>это постоянный процесс активного приспособления индивида к условиям социальной среды.</a:t>
          </a:r>
          <a:endParaRPr lang="ru-RU" sz="2000" dirty="0"/>
        </a:p>
      </dgm:t>
    </dgm:pt>
    <dgm:pt modelId="{D74984C8-8A8E-487A-BB9D-F1DE30311528}" type="parTrans" cxnId="{4D219BEE-DA08-4233-A0FB-07EF6FB6A425}">
      <dgm:prSet/>
      <dgm:spPr/>
      <dgm:t>
        <a:bodyPr/>
        <a:lstStyle/>
        <a:p>
          <a:endParaRPr lang="ru-RU"/>
        </a:p>
      </dgm:t>
    </dgm:pt>
    <dgm:pt modelId="{D54D5CFF-D330-4B00-81E5-EFD62D6E3F38}" type="sibTrans" cxnId="{4D219BEE-DA08-4233-A0FB-07EF6FB6A425}">
      <dgm:prSet/>
      <dgm:spPr/>
      <dgm:t>
        <a:bodyPr/>
        <a:lstStyle/>
        <a:p>
          <a:endParaRPr lang="ru-RU"/>
        </a:p>
      </dgm:t>
    </dgm:pt>
    <dgm:pt modelId="{4D002F8A-4459-47B8-98D5-5861869B8060}" type="pres">
      <dgm:prSet presAssocID="{5C4A08F7-44A8-4EE0-8AB4-F67A7526F3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9B941-CBB4-425C-841C-5213E8D0EF62}" type="pres">
      <dgm:prSet presAssocID="{A6CB1E35-AAF8-4A0B-BDB2-88872D66E157}" presName="parentLin" presStyleCnt="0"/>
      <dgm:spPr/>
    </dgm:pt>
    <dgm:pt modelId="{D86986B0-FB76-4A3E-A816-00292DC5D69D}" type="pres">
      <dgm:prSet presAssocID="{A6CB1E35-AAF8-4A0B-BDB2-88872D66E1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B1996-8B40-41C6-9C88-678BB39397A9}" type="pres">
      <dgm:prSet presAssocID="{A6CB1E35-AAF8-4A0B-BDB2-88872D66E157}" presName="parentText" presStyleLbl="node1" presStyleIdx="0" presStyleCnt="3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D6EF-E66D-4666-9482-58F83652FC0B}" type="pres">
      <dgm:prSet presAssocID="{A6CB1E35-AAF8-4A0B-BDB2-88872D66E157}" presName="negativeSpace" presStyleCnt="0"/>
      <dgm:spPr/>
    </dgm:pt>
    <dgm:pt modelId="{E660E92E-FF92-4AE3-867F-A7125FEFE816}" type="pres">
      <dgm:prSet presAssocID="{A6CB1E35-AAF8-4A0B-BDB2-88872D66E157}" presName="childText" presStyleLbl="conFgAcc1" presStyleIdx="0" presStyleCnt="3">
        <dgm:presLayoutVars>
          <dgm:bulletEnabled val="1"/>
        </dgm:presLayoutVars>
      </dgm:prSet>
      <dgm:spPr/>
    </dgm:pt>
    <dgm:pt modelId="{36D162E4-31D7-4EC8-BC0A-337AC4FD043B}" type="pres">
      <dgm:prSet presAssocID="{81E4531B-0A18-4503-8F2A-4A07DEC20714}" presName="spaceBetweenRectangles" presStyleCnt="0"/>
      <dgm:spPr/>
    </dgm:pt>
    <dgm:pt modelId="{E2836A10-6D17-4C9C-B248-23F9BD82D989}" type="pres">
      <dgm:prSet presAssocID="{C5392C48-7A40-4993-8FBA-53496A258514}" presName="parentLin" presStyleCnt="0"/>
      <dgm:spPr/>
    </dgm:pt>
    <dgm:pt modelId="{61D22AA2-26F0-4F5A-B713-6040F4796BF8}" type="pres">
      <dgm:prSet presAssocID="{C5392C48-7A40-4993-8FBA-53496A2585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8E5B0A-B38C-4387-AAF2-3CAD1EAED60E}" type="pres">
      <dgm:prSet presAssocID="{C5392C48-7A40-4993-8FBA-53496A258514}" presName="parentText" presStyleLbl="node1" presStyleIdx="1" presStyleCnt="3" custScaleX="144031" custLinFactNeighborX="-81619" custLinFactNeighborY="-1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57F1-6C09-4C70-9EB9-62EC86E7E312}" type="pres">
      <dgm:prSet presAssocID="{C5392C48-7A40-4993-8FBA-53496A258514}" presName="negativeSpace" presStyleCnt="0"/>
      <dgm:spPr/>
    </dgm:pt>
    <dgm:pt modelId="{E0AA19F3-79B0-4193-8D24-BBE52ED064F7}" type="pres">
      <dgm:prSet presAssocID="{C5392C48-7A40-4993-8FBA-53496A258514}" presName="childText" presStyleLbl="conFgAcc1" presStyleIdx="1" presStyleCnt="3">
        <dgm:presLayoutVars>
          <dgm:bulletEnabled val="1"/>
        </dgm:presLayoutVars>
      </dgm:prSet>
      <dgm:spPr/>
    </dgm:pt>
    <dgm:pt modelId="{0C2687D7-469A-4EF9-8791-D9EE25361393}" type="pres">
      <dgm:prSet presAssocID="{811CC394-58F8-4ADE-95E1-64D2718DC564}" presName="spaceBetweenRectangles" presStyleCnt="0"/>
      <dgm:spPr/>
    </dgm:pt>
    <dgm:pt modelId="{4011295E-F769-40EF-A1E2-E18DB074F880}" type="pres">
      <dgm:prSet presAssocID="{BF98A2D4-8080-4EDA-B0F1-8D490F094739}" presName="parentLin" presStyleCnt="0"/>
      <dgm:spPr/>
    </dgm:pt>
    <dgm:pt modelId="{704BA228-C1D7-4801-871B-FAA977E5312A}" type="pres">
      <dgm:prSet presAssocID="{BF98A2D4-8080-4EDA-B0F1-8D490F0947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2286BE-9BF5-47C8-AA13-04A59836C2E5}" type="pres">
      <dgm:prSet presAssocID="{BF98A2D4-8080-4EDA-B0F1-8D490F094739}" presName="parentText" presStyleLbl="node1" presStyleIdx="2" presStyleCnt="3" custScaleX="120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37AE1-C2CE-44F2-AC33-7182E30200A0}" type="pres">
      <dgm:prSet presAssocID="{BF98A2D4-8080-4EDA-B0F1-8D490F094739}" presName="negativeSpace" presStyleCnt="0"/>
      <dgm:spPr/>
    </dgm:pt>
    <dgm:pt modelId="{B87AED11-2820-4AB9-B78E-2EBD852330D9}" type="pres">
      <dgm:prSet presAssocID="{BF98A2D4-8080-4EDA-B0F1-8D490F0947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0374BE-3616-464B-BADE-198C8C833271}" type="presOf" srcId="{C5392C48-7A40-4993-8FBA-53496A258514}" destId="{61D22AA2-26F0-4F5A-B713-6040F4796BF8}" srcOrd="0" destOrd="0" presId="urn:microsoft.com/office/officeart/2005/8/layout/list1"/>
    <dgm:cxn modelId="{B7E5E4E4-4051-4BAE-8F2A-B53A92B0ED7A}" type="presOf" srcId="{C5392C48-7A40-4993-8FBA-53496A258514}" destId="{A38E5B0A-B38C-4387-AAF2-3CAD1EAED60E}" srcOrd="1" destOrd="0" presId="urn:microsoft.com/office/officeart/2005/8/layout/list1"/>
    <dgm:cxn modelId="{4D219BEE-DA08-4233-A0FB-07EF6FB6A425}" srcId="{5C4A08F7-44A8-4EE0-8AB4-F67A7526F3D7}" destId="{BF98A2D4-8080-4EDA-B0F1-8D490F094739}" srcOrd="2" destOrd="0" parTransId="{D74984C8-8A8E-487A-BB9D-F1DE30311528}" sibTransId="{D54D5CFF-D330-4B00-81E5-EFD62D6E3F38}"/>
    <dgm:cxn modelId="{203F2366-4489-43DD-AB13-7EAA4D37E139}" type="presOf" srcId="{BF98A2D4-8080-4EDA-B0F1-8D490F094739}" destId="{704BA228-C1D7-4801-871B-FAA977E5312A}" srcOrd="0" destOrd="0" presId="urn:microsoft.com/office/officeart/2005/8/layout/list1"/>
    <dgm:cxn modelId="{6483FB14-11D2-4D1D-B88F-17AFC262E33D}" srcId="{5C4A08F7-44A8-4EE0-8AB4-F67A7526F3D7}" destId="{A6CB1E35-AAF8-4A0B-BDB2-88872D66E157}" srcOrd="0" destOrd="0" parTransId="{272998A4-9A43-4DEE-98FD-2E66B703CBB1}" sibTransId="{81E4531B-0A18-4503-8F2A-4A07DEC20714}"/>
    <dgm:cxn modelId="{EE90F070-669E-41DD-BDE3-CB6F72AB19E5}" srcId="{5C4A08F7-44A8-4EE0-8AB4-F67A7526F3D7}" destId="{C5392C48-7A40-4993-8FBA-53496A258514}" srcOrd="1" destOrd="0" parTransId="{73D16475-1935-4072-8D13-17C0AA0D0CA8}" sibTransId="{811CC394-58F8-4ADE-95E1-64D2718DC564}"/>
    <dgm:cxn modelId="{0005B908-C648-44B4-AAF2-087B1B4D99BB}" type="presOf" srcId="{A6CB1E35-AAF8-4A0B-BDB2-88872D66E157}" destId="{89DB1996-8B40-41C6-9C88-678BB39397A9}" srcOrd="1" destOrd="0" presId="urn:microsoft.com/office/officeart/2005/8/layout/list1"/>
    <dgm:cxn modelId="{22336686-3607-4D18-B42D-927BF8AF595F}" type="presOf" srcId="{A6CB1E35-AAF8-4A0B-BDB2-88872D66E157}" destId="{D86986B0-FB76-4A3E-A816-00292DC5D69D}" srcOrd="0" destOrd="0" presId="urn:microsoft.com/office/officeart/2005/8/layout/list1"/>
    <dgm:cxn modelId="{DD29074D-5DDF-4426-AF66-DDE63F7A496E}" type="presOf" srcId="{BF98A2D4-8080-4EDA-B0F1-8D490F094739}" destId="{262286BE-9BF5-47C8-AA13-04A59836C2E5}" srcOrd="1" destOrd="0" presId="urn:microsoft.com/office/officeart/2005/8/layout/list1"/>
    <dgm:cxn modelId="{E99CB417-E5E2-4389-AC03-4A6FE8FB9594}" type="presOf" srcId="{5C4A08F7-44A8-4EE0-8AB4-F67A7526F3D7}" destId="{4D002F8A-4459-47B8-98D5-5861869B8060}" srcOrd="0" destOrd="0" presId="urn:microsoft.com/office/officeart/2005/8/layout/list1"/>
    <dgm:cxn modelId="{9720927C-ADF7-422C-9DFC-A8256CBF8CCC}" type="presParOf" srcId="{4D002F8A-4459-47B8-98D5-5861869B8060}" destId="{2B79B941-CBB4-425C-841C-5213E8D0EF62}" srcOrd="0" destOrd="0" presId="urn:microsoft.com/office/officeart/2005/8/layout/list1"/>
    <dgm:cxn modelId="{2A1CC518-3420-4CCC-B0DA-ACFBEC499ABC}" type="presParOf" srcId="{2B79B941-CBB4-425C-841C-5213E8D0EF62}" destId="{D86986B0-FB76-4A3E-A816-00292DC5D69D}" srcOrd="0" destOrd="0" presId="urn:microsoft.com/office/officeart/2005/8/layout/list1"/>
    <dgm:cxn modelId="{34280985-3967-48C5-ADCE-12409D046A5E}" type="presParOf" srcId="{2B79B941-CBB4-425C-841C-5213E8D0EF62}" destId="{89DB1996-8B40-41C6-9C88-678BB39397A9}" srcOrd="1" destOrd="0" presId="urn:microsoft.com/office/officeart/2005/8/layout/list1"/>
    <dgm:cxn modelId="{3BF4DD16-8DD5-4F8D-8A34-F2457201292D}" type="presParOf" srcId="{4D002F8A-4459-47B8-98D5-5861869B8060}" destId="{2363D6EF-E66D-4666-9482-58F83652FC0B}" srcOrd="1" destOrd="0" presId="urn:microsoft.com/office/officeart/2005/8/layout/list1"/>
    <dgm:cxn modelId="{35930F18-D006-467E-888E-76ED34DC71C8}" type="presParOf" srcId="{4D002F8A-4459-47B8-98D5-5861869B8060}" destId="{E660E92E-FF92-4AE3-867F-A7125FEFE816}" srcOrd="2" destOrd="0" presId="urn:microsoft.com/office/officeart/2005/8/layout/list1"/>
    <dgm:cxn modelId="{94F2353A-CC78-4569-82C2-35CAAC7149AF}" type="presParOf" srcId="{4D002F8A-4459-47B8-98D5-5861869B8060}" destId="{36D162E4-31D7-4EC8-BC0A-337AC4FD043B}" srcOrd="3" destOrd="0" presId="urn:microsoft.com/office/officeart/2005/8/layout/list1"/>
    <dgm:cxn modelId="{65D4DF03-C0A8-4B11-8078-F6B57B665D25}" type="presParOf" srcId="{4D002F8A-4459-47B8-98D5-5861869B8060}" destId="{E2836A10-6D17-4C9C-B248-23F9BD82D989}" srcOrd="4" destOrd="0" presId="urn:microsoft.com/office/officeart/2005/8/layout/list1"/>
    <dgm:cxn modelId="{51BDFB32-6CB2-4F92-8080-09256D013DE5}" type="presParOf" srcId="{E2836A10-6D17-4C9C-B248-23F9BD82D989}" destId="{61D22AA2-26F0-4F5A-B713-6040F4796BF8}" srcOrd="0" destOrd="0" presId="urn:microsoft.com/office/officeart/2005/8/layout/list1"/>
    <dgm:cxn modelId="{3E871899-DD8D-4546-9C35-871CC56207C1}" type="presParOf" srcId="{E2836A10-6D17-4C9C-B248-23F9BD82D989}" destId="{A38E5B0A-B38C-4387-AAF2-3CAD1EAED60E}" srcOrd="1" destOrd="0" presId="urn:microsoft.com/office/officeart/2005/8/layout/list1"/>
    <dgm:cxn modelId="{10403CE0-2E6F-44D5-AE6E-B865F351D31F}" type="presParOf" srcId="{4D002F8A-4459-47B8-98D5-5861869B8060}" destId="{CD4C57F1-6C09-4C70-9EB9-62EC86E7E312}" srcOrd="5" destOrd="0" presId="urn:microsoft.com/office/officeart/2005/8/layout/list1"/>
    <dgm:cxn modelId="{84C2F9BA-2839-4547-B5E0-C5ABD3964447}" type="presParOf" srcId="{4D002F8A-4459-47B8-98D5-5861869B8060}" destId="{E0AA19F3-79B0-4193-8D24-BBE52ED064F7}" srcOrd="6" destOrd="0" presId="urn:microsoft.com/office/officeart/2005/8/layout/list1"/>
    <dgm:cxn modelId="{FB7685E2-2B38-4014-9673-1C49F795756B}" type="presParOf" srcId="{4D002F8A-4459-47B8-98D5-5861869B8060}" destId="{0C2687D7-469A-4EF9-8791-D9EE25361393}" srcOrd="7" destOrd="0" presId="urn:microsoft.com/office/officeart/2005/8/layout/list1"/>
    <dgm:cxn modelId="{9A9243EB-84EE-454F-92F6-DCF53D429F3B}" type="presParOf" srcId="{4D002F8A-4459-47B8-98D5-5861869B8060}" destId="{4011295E-F769-40EF-A1E2-E18DB074F880}" srcOrd="8" destOrd="0" presId="urn:microsoft.com/office/officeart/2005/8/layout/list1"/>
    <dgm:cxn modelId="{24B31241-0E2D-4203-A6FA-6124C3E6954A}" type="presParOf" srcId="{4011295E-F769-40EF-A1E2-E18DB074F880}" destId="{704BA228-C1D7-4801-871B-FAA977E5312A}" srcOrd="0" destOrd="0" presId="urn:microsoft.com/office/officeart/2005/8/layout/list1"/>
    <dgm:cxn modelId="{B01EFE07-314A-40C6-BA26-B11C106DB7E6}" type="presParOf" srcId="{4011295E-F769-40EF-A1E2-E18DB074F880}" destId="{262286BE-9BF5-47C8-AA13-04A59836C2E5}" srcOrd="1" destOrd="0" presId="urn:microsoft.com/office/officeart/2005/8/layout/list1"/>
    <dgm:cxn modelId="{43EDBF9B-8E06-4295-AEFC-995A394874DD}" type="presParOf" srcId="{4D002F8A-4459-47B8-98D5-5861869B8060}" destId="{BFB37AE1-C2CE-44F2-AC33-7182E30200A0}" srcOrd="9" destOrd="0" presId="urn:microsoft.com/office/officeart/2005/8/layout/list1"/>
    <dgm:cxn modelId="{93D82164-DCE4-4D7A-A355-FE2B3A5DD78C}" type="presParOf" srcId="{4D002F8A-4459-47B8-98D5-5861869B8060}" destId="{B87AED11-2820-4AB9-B78E-2EBD852330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A08F7-44A8-4EE0-8AB4-F67A7526F3D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6CB1E35-AAF8-4A0B-BDB2-88872D66E157}">
      <dgm:prSet phldrT="[Текст]" custT="1"/>
      <dgm:spPr/>
      <dgm:t>
        <a:bodyPr/>
        <a:lstStyle/>
        <a:p>
          <a:pPr algn="ctr"/>
          <a:r>
            <a:rPr lang="ru-RU" sz="2800" dirty="0" smtClean="0"/>
            <a:t>Развитие и обогащение личности ребенка</a:t>
          </a:r>
          <a:endParaRPr lang="ru-RU" sz="2800" dirty="0"/>
        </a:p>
      </dgm:t>
    </dgm:pt>
    <dgm:pt modelId="{272998A4-9A43-4DEE-98FD-2E66B703CBB1}" type="parTrans" cxnId="{6483FB14-11D2-4D1D-B88F-17AFC262E33D}">
      <dgm:prSet/>
      <dgm:spPr/>
      <dgm:t>
        <a:bodyPr/>
        <a:lstStyle/>
        <a:p>
          <a:endParaRPr lang="ru-RU"/>
        </a:p>
      </dgm:t>
    </dgm:pt>
    <dgm:pt modelId="{81E4531B-0A18-4503-8F2A-4A07DEC20714}" type="sibTrans" cxnId="{6483FB14-11D2-4D1D-B88F-17AFC262E33D}">
      <dgm:prSet/>
      <dgm:spPr/>
      <dgm:t>
        <a:bodyPr/>
        <a:lstStyle/>
        <a:p>
          <a:endParaRPr lang="ru-RU"/>
        </a:p>
      </dgm:t>
    </dgm:pt>
    <dgm:pt modelId="{C5392C48-7A40-4993-8FBA-53496A258514}">
      <dgm:prSet phldrT="[Текст]" custT="1"/>
      <dgm:spPr/>
      <dgm:t>
        <a:bodyPr/>
        <a:lstStyle/>
        <a:p>
          <a:pPr algn="ctr"/>
          <a:r>
            <a:rPr lang="ru-RU" sz="2800" dirty="0" smtClean="0"/>
            <a:t>Совершенствование взаимоотношений с родителями (законными представителями)</a:t>
          </a:r>
          <a:endParaRPr lang="ru-RU" sz="2800" dirty="0"/>
        </a:p>
      </dgm:t>
    </dgm:pt>
    <dgm:pt modelId="{73D16475-1935-4072-8D13-17C0AA0D0CA8}" type="parTrans" cxnId="{EE90F070-669E-41DD-BDE3-CB6F72AB19E5}">
      <dgm:prSet/>
      <dgm:spPr/>
      <dgm:t>
        <a:bodyPr/>
        <a:lstStyle/>
        <a:p>
          <a:endParaRPr lang="ru-RU"/>
        </a:p>
      </dgm:t>
    </dgm:pt>
    <dgm:pt modelId="{811CC394-58F8-4ADE-95E1-64D2718DC564}" type="sibTrans" cxnId="{EE90F070-669E-41DD-BDE3-CB6F72AB19E5}">
      <dgm:prSet/>
      <dgm:spPr/>
      <dgm:t>
        <a:bodyPr/>
        <a:lstStyle/>
        <a:p>
          <a:endParaRPr lang="ru-RU"/>
        </a:p>
      </dgm:t>
    </dgm:pt>
    <dgm:pt modelId="{BF98A2D4-8080-4EDA-B0F1-8D490F094739}">
      <dgm:prSet phldrT="[Текст]" custT="1"/>
      <dgm:spPr/>
      <dgm:t>
        <a:bodyPr/>
        <a:lstStyle/>
        <a:p>
          <a:pPr algn="ctr"/>
          <a:r>
            <a:rPr lang="ru-RU" sz="2800" dirty="0" smtClean="0"/>
            <a:t>Рост профессионального мастерства всех специалистов детского сада</a:t>
          </a:r>
          <a:endParaRPr lang="ru-RU" sz="2800" dirty="0"/>
        </a:p>
      </dgm:t>
    </dgm:pt>
    <dgm:pt modelId="{D74984C8-8A8E-487A-BB9D-F1DE30311528}" type="parTrans" cxnId="{4D219BEE-DA08-4233-A0FB-07EF6FB6A425}">
      <dgm:prSet/>
      <dgm:spPr/>
      <dgm:t>
        <a:bodyPr/>
        <a:lstStyle/>
        <a:p>
          <a:endParaRPr lang="ru-RU"/>
        </a:p>
      </dgm:t>
    </dgm:pt>
    <dgm:pt modelId="{D54D5CFF-D330-4B00-81E5-EFD62D6E3F38}" type="sibTrans" cxnId="{4D219BEE-DA08-4233-A0FB-07EF6FB6A425}">
      <dgm:prSet/>
      <dgm:spPr/>
      <dgm:t>
        <a:bodyPr/>
        <a:lstStyle/>
        <a:p>
          <a:endParaRPr lang="ru-RU"/>
        </a:p>
      </dgm:t>
    </dgm:pt>
    <dgm:pt modelId="{4D002F8A-4459-47B8-98D5-5861869B8060}" type="pres">
      <dgm:prSet presAssocID="{5C4A08F7-44A8-4EE0-8AB4-F67A7526F3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9B941-CBB4-425C-841C-5213E8D0EF62}" type="pres">
      <dgm:prSet presAssocID="{A6CB1E35-AAF8-4A0B-BDB2-88872D66E157}" presName="parentLin" presStyleCnt="0"/>
      <dgm:spPr/>
    </dgm:pt>
    <dgm:pt modelId="{D86986B0-FB76-4A3E-A816-00292DC5D69D}" type="pres">
      <dgm:prSet presAssocID="{A6CB1E35-AAF8-4A0B-BDB2-88872D66E1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B1996-8B40-41C6-9C88-678BB39397A9}" type="pres">
      <dgm:prSet presAssocID="{A6CB1E35-AAF8-4A0B-BDB2-88872D66E157}" presName="parentText" presStyleLbl="node1" presStyleIdx="0" presStyleCnt="3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D6EF-E66D-4666-9482-58F83652FC0B}" type="pres">
      <dgm:prSet presAssocID="{A6CB1E35-AAF8-4A0B-BDB2-88872D66E157}" presName="negativeSpace" presStyleCnt="0"/>
      <dgm:spPr/>
    </dgm:pt>
    <dgm:pt modelId="{E660E92E-FF92-4AE3-867F-A7125FEFE816}" type="pres">
      <dgm:prSet presAssocID="{A6CB1E35-AAF8-4A0B-BDB2-88872D66E157}" presName="childText" presStyleLbl="conFgAcc1" presStyleIdx="0" presStyleCnt="3">
        <dgm:presLayoutVars>
          <dgm:bulletEnabled val="1"/>
        </dgm:presLayoutVars>
      </dgm:prSet>
      <dgm:spPr/>
    </dgm:pt>
    <dgm:pt modelId="{36D162E4-31D7-4EC8-BC0A-337AC4FD043B}" type="pres">
      <dgm:prSet presAssocID="{81E4531B-0A18-4503-8F2A-4A07DEC20714}" presName="spaceBetweenRectangles" presStyleCnt="0"/>
      <dgm:spPr/>
    </dgm:pt>
    <dgm:pt modelId="{E2836A10-6D17-4C9C-B248-23F9BD82D989}" type="pres">
      <dgm:prSet presAssocID="{C5392C48-7A40-4993-8FBA-53496A258514}" presName="parentLin" presStyleCnt="0"/>
      <dgm:spPr/>
    </dgm:pt>
    <dgm:pt modelId="{61D22AA2-26F0-4F5A-B713-6040F4796BF8}" type="pres">
      <dgm:prSet presAssocID="{C5392C48-7A40-4993-8FBA-53496A2585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8E5B0A-B38C-4387-AAF2-3CAD1EAED60E}" type="pres">
      <dgm:prSet presAssocID="{C5392C48-7A40-4993-8FBA-53496A258514}" presName="parentText" presStyleLbl="node1" presStyleIdx="1" presStyleCnt="3" custScaleX="144031" custLinFactNeighborX="-81619" custLinFactNeighborY="-1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57F1-6C09-4C70-9EB9-62EC86E7E312}" type="pres">
      <dgm:prSet presAssocID="{C5392C48-7A40-4993-8FBA-53496A258514}" presName="negativeSpace" presStyleCnt="0"/>
      <dgm:spPr/>
    </dgm:pt>
    <dgm:pt modelId="{E0AA19F3-79B0-4193-8D24-BBE52ED064F7}" type="pres">
      <dgm:prSet presAssocID="{C5392C48-7A40-4993-8FBA-53496A258514}" presName="childText" presStyleLbl="conFgAcc1" presStyleIdx="1" presStyleCnt="3">
        <dgm:presLayoutVars>
          <dgm:bulletEnabled val="1"/>
        </dgm:presLayoutVars>
      </dgm:prSet>
      <dgm:spPr/>
    </dgm:pt>
    <dgm:pt modelId="{0C2687D7-469A-4EF9-8791-D9EE25361393}" type="pres">
      <dgm:prSet presAssocID="{811CC394-58F8-4ADE-95E1-64D2718DC564}" presName="spaceBetweenRectangles" presStyleCnt="0"/>
      <dgm:spPr/>
    </dgm:pt>
    <dgm:pt modelId="{4011295E-F769-40EF-A1E2-E18DB074F880}" type="pres">
      <dgm:prSet presAssocID="{BF98A2D4-8080-4EDA-B0F1-8D490F094739}" presName="parentLin" presStyleCnt="0"/>
      <dgm:spPr/>
    </dgm:pt>
    <dgm:pt modelId="{704BA228-C1D7-4801-871B-FAA977E5312A}" type="pres">
      <dgm:prSet presAssocID="{BF98A2D4-8080-4EDA-B0F1-8D490F0947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2286BE-9BF5-47C8-AA13-04A59836C2E5}" type="pres">
      <dgm:prSet presAssocID="{BF98A2D4-8080-4EDA-B0F1-8D490F094739}" presName="parentText" presStyleLbl="node1" presStyleIdx="2" presStyleCnt="3" custScaleX="120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37AE1-C2CE-44F2-AC33-7182E30200A0}" type="pres">
      <dgm:prSet presAssocID="{BF98A2D4-8080-4EDA-B0F1-8D490F094739}" presName="negativeSpace" presStyleCnt="0"/>
      <dgm:spPr/>
    </dgm:pt>
    <dgm:pt modelId="{B87AED11-2820-4AB9-B78E-2EBD852330D9}" type="pres">
      <dgm:prSet presAssocID="{BF98A2D4-8080-4EDA-B0F1-8D490F0947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A0E97-BE87-45FA-95E4-B840D6734703}" type="presOf" srcId="{A6CB1E35-AAF8-4A0B-BDB2-88872D66E157}" destId="{D86986B0-FB76-4A3E-A816-00292DC5D69D}" srcOrd="0" destOrd="0" presId="urn:microsoft.com/office/officeart/2005/8/layout/list1"/>
    <dgm:cxn modelId="{307BEB01-ED80-4239-91F9-09CC21837050}" type="presOf" srcId="{C5392C48-7A40-4993-8FBA-53496A258514}" destId="{A38E5B0A-B38C-4387-AAF2-3CAD1EAED60E}" srcOrd="1" destOrd="0" presId="urn:microsoft.com/office/officeart/2005/8/layout/list1"/>
    <dgm:cxn modelId="{4D219BEE-DA08-4233-A0FB-07EF6FB6A425}" srcId="{5C4A08F7-44A8-4EE0-8AB4-F67A7526F3D7}" destId="{BF98A2D4-8080-4EDA-B0F1-8D490F094739}" srcOrd="2" destOrd="0" parTransId="{D74984C8-8A8E-487A-BB9D-F1DE30311528}" sibTransId="{D54D5CFF-D330-4B00-81E5-EFD62D6E3F38}"/>
    <dgm:cxn modelId="{6483FB14-11D2-4D1D-B88F-17AFC262E33D}" srcId="{5C4A08F7-44A8-4EE0-8AB4-F67A7526F3D7}" destId="{A6CB1E35-AAF8-4A0B-BDB2-88872D66E157}" srcOrd="0" destOrd="0" parTransId="{272998A4-9A43-4DEE-98FD-2E66B703CBB1}" sibTransId="{81E4531B-0A18-4503-8F2A-4A07DEC20714}"/>
    <dgm:cxn modelId="{EE90F070-669E-41DD-BDE3-CB6F72AB19E5}" srcId="{5C4A08F7-44A8-4EE0-8AB4-F67A7526F3D7}" destId="{C5392C48-7A40-4993-8FBA-53496A258514}" srcOrd="1" destOrd="0" parTransId="{73D16475-1935-4072-8D13-17C0AA0D0CA8}" sibTransId="{811CC394-58F8-4ADE-95E1-64D2718DC564}"/>
    <dgm:cxn modelId="{BCBF23ED-177F-4B75-83D7-254E18080153}" type="presOf" srcId="{BF98A2D4-8080-4EDA-B0F1-8D490F094739}" destId="{262286BE-9BF5-47C8-AA13-04A59836C2E5}" srcOrd="1" destOrd="0" presId="urn:microsoft.com/office/officeart/2005/8/layout/list1"/>
    <dgm:cxn modelId="{91C13721-6CE5-4E30-83F0-73F504A2130F}" type="presOf" srcId="{A6CB1E35-AAF8-4A0B-BDB2-88872D66E157}" destId="{89DB1996-8B40-41C6-9C88-678BB39397A9}" srcOrd="1" destOrd="0" presId="urn:microsoft.com/office/officeart/2005/8/layout/list1"/>
    <dgm:cxn modelId="{EAAC5461-481A-4AE1-9ACA-8C16A2C62213}" type="presOf" srcId="{5C4A08F7-44A8-4EE0-8AB4-F67A7526F3D7}" destId="{4D002F8A-4459-47B8-98D5-5861869B8060}" srcOrd="0" destOrd="0" presId="urn:microsoft.com/office/officeart/2005/8/layout/list1"/>
    <dgm:cxn modelId="{9DB5F2F5-19B2-4B62-919A-31CA11CE0F31}" type="presOf" srcId="{C5392C48-7A40-4993-8FBA-53496A258514}" destId="{61D22AA2-26F0-4F5A-B713-6040F4796BF8}" srcOrd="0" destOrd="0" presId="urn:microsoft.com/office/officeart/2005/8/layout/list1"/>
    <dgm:cxn modelId="{9BA3910E-43AB-4333-BBC2-0ECEDDAF4FA7}" type="presOf" srcId="{BF98A2D4-8080-4EDA-B0F1-8D490F094739}" destId="{704BA228-C1D7-4801-871B-FAA977E5312A}" srcOrd="0" destOrd="0" presId="urn:microsoft.com/office/officeart/2005/8/layout/list1"/>
    <dgm:cxn modelId="{2AD3636B-90FF-47EB-8356-DCB2FEC8EAB5}" type="presParOf" srcId="{4D002F8A-4459-47B8-98D5-5861869B8060}" destId="{2B79B941-CBB4-425C-841C-5213E8D0EF62}" srcOrd="0" destOrd="0" presId="urn:microsoft.com/office/officeart/2005/8/layout/list1"/>
    <dgm:cxn modelId="{AC6A931F-CC38-40F5-83E6-4D920916E420}" type="presParOf" srcId="{2B79B941-CBB4-425C-841C-5213E8D0EF62}" destId="{D86986B0-FB76-4A3E-A816-00292DC5D69D}" srcOrd="0" destOrd="0" presId="urn:microsoft.com/office/officeart/2005/8/layout/list1"/>
    <dgm:cxn modelId="{A60A17E0-D47B-4707-8066-D9199C00A1BB}" type="presParOf" srcId="{2B79B941-CBB4-425C-841C-5213E8D0EF62}" destId="{89DB1996-8B40-41C6-9C88-678BB39397A9}" srcOrd="1" destOrd="0" presId="urn:microsoft.com/office/officeart/2005/8/layout/list1"/>
    <dgm:cxn modelId="{2EFF9135-1A92-409A-8A5C-1A040424256A}" type="presParOf" srcId="{4D002F8A-4459-47B8-98D5-5861869B8060}" destId="{2363D6EF-E66D-4666-9482-58F83652FC0B}" srcOrd="1" destOrd="0" presId="urn:microsoft.com/office/officeart/2005/8/layout/list1"/>
    <dgm:cxn modelId="{B5E6102E-6963-418A-88A7-F9740084B46A}" type="presParOf" srcId="{4D002F8A-4459-47B8-98D5-5861869B8060}" destId="{E660E92E-FF92-4AE3-867F-A7125FEFE816}" srcOrd="2" destOrd="0" presId="urn:microsoft.com/office/officeart/2005/8/layout/list1"/>
    <dgm:cxn modelId="{DF4887FB-FA2C-4274-973E-0AE712FB7C57}" type="presParOf" srcId="{4D002F8A-4459-47B8-98D5-5861869B8060}" destId="{36D162E4-31D7-4EC8-BC0A-337AC4FD043B}" srcOrd="3" destOrd="0" presId="urn:microsoft.com/office/officeart/2005/8/layout/list1"/>
    <dgm:cxn modelId="{32E4FE49-C508-42A5-B6DC-00A27ECFF3BB}" type="presParOf" srcId="{4D002F8A-4459-47B8-98D5-5861869B8060}" destId="{E2836A10-6D17-4C9C-B248-23F9BD82D989}" srcOrd="4" destOrd="0" presId="urn:microsoft.com/office/officeart/2005/8/layout/list1"/>
    <dgm:cxn modelId="{750A84DA-1C4A-4BAF-87F7-28EDF22027E4}" type="presParOf" srcId="{E2836A10-6D17-4C9C-B248-23F9BD82D989}" destId="{61D22AA2-26F0-4F5A-B713-6040F4796BF8}" srcOrd="0" destOrd="0" presId="urn:microsoft.com/office/officeart/2005/8/layout/list1"/>
    <dgm:cxn modelId="{AC35FE1C-8343-4CD8-BDA7-4A88F1714961}" type="presParOf" srcId="{E2836A10-6D17-4C9C-B248-23F9BD82D989}" destId="{A38E5B0A-B38C-4387-AAF2-3CAD1EAED60E}" srcOrd="1" destOrd="0" presId="urn:microsoft.com/office/officeart/2005/8/layout/list1"/>
    <dgm:cxn modelId="{FC952BE5-75A2-4DE5-8858-A6D4BB219670}" type="presParOf" srcId="{4D002F8A-4459-47B8-98D5-5861869B8060}" destId="{CD4C57F1-6C09-4C70-9EB9-62EC86E7E312}" srcOrd="5" destOrd="0" presId="urn:microsoft.com/office/officeart/2005/8/layout/list1"/>
    <dgm:cxn modelId="{5080174F-CDA1-45A2-8D4B-29E845260512}" type="presParOf" srcId="{4D002F8A-4459-47B8-98D5-5861869B8060}" destId="{E0AA19F3-79B0-4193-8D24-BBE52ED064F7}" srcOrd="6" destOrd="0" presId="urn:microsoft.com/office/officeart/2005/8/layout/list1"/>
    <dgm:cxn modelId="{4CCAE0CF-B125-4AF8-AA5E-577E1D582DD4}" type="presParOf" srcId="{4D002F8A-4459-47B8-98D5-5861869B8060}" destId="{0C2687D7-469A-4EF9-8791-D9EE25361393}" srcOrd="7" destOrd="0" presId="urn:microsoft.com/office/officeart/2005/8/layout/list1"/>
    <dgm:cxn modelId="{14DBCDF8-E7B9-41B8-A592-25281C49EBFB}" type="presParOf" srcId="{4D002F8A-4459-47B8-98D5-5861869B8060}" destId="{4011295E-F769-40EF-A1E2-E18DB074F880}" srcOrd="8" destOrd="0" presId="urn:microsoft.com/office/officeart/2005/8/layout/list1"/>
    <dgm:cxn modelId="{C8028722-1172-4397-8330-4774A899CE1A}" type="presParOf" srcId="{4011295E-F769-40EF-A1E2-E18DB074F880}" destId="{704BA228-C1D7-4801-871B-FAA977E5312A}" srcOrd="0" destOrd="0" presId="urn:microsoft.com/office/officeart/2005/8/layout/list1"/>
    <dgm:cxn modelId="{49A4F22B-A723-4BDE-BF34-B44D18CBD502}" type="presParOf" srcId="{4011295E-F769-40EF-A1E2-E18DB074F880}" destId="{262286BE-9BF5-47C8-AA13-04A59836C2E5}" srcOrd="1" destOrd="0" presId="urn:microsoft.com/office/officeart/2005/8/layout/list1"/>
    <dgm:cxn modelId="{9D2CC549-7A26-4BF9-90FE-794D291DC095}" type="presParOf" srcId="{4D002F8A-4459-47B8-98D5-5861869B8060}" destId="{BFB37AE1-C2CE-44F2-AC33-7182E30200A0}" srcOrd="9" destOrd="0" presId="urn:microsoft.com/office/officeart/2005/8/layout/list1"/>
    <dgm:cxn modelId="{C1B7FB25-B169-4C41-98A3-0EC246A3593C}" type="presParOf" srcId="{4D002F8A-4459-47B8-98D5-5861869B8060}" destId="{B87AED11-2820-4AB9-B78E-2EBD852330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FE38D-7C4D-4367-B60A-886C6F431638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364F7E-192C-46AA-B7A2-E69960E1CABB}">
      <dgm:prSet phldrT="[Текст]" custT="1"/>
      <dgm:spPr/>
      <dgm:t>
        <a:bodyPr/>
        <a:lstStyle/>
        <a:p>
          <a:pPr algn="ctr"/>
          <a:r>
            <a:rPr lang="ru-RU" sz="2400" dirty="0" smtClean="0"/>
            <a:t>возрастные и индивидуальные возможности воспитанников</a:t>
          </a:r>
          <a:endParaRPr lang="ru-RU" sz="2400" dirty="0"/>
        </a:p>
      </dgm:t>
    </dgm:pt>
    <dgm:pt modelId="{102025B1-6A80-4076-ADDC-6D5ED1B305A9}" type="parTrans" cxnId="{717D07D3-7ABE-46E2-974E-3FAAFC4DEDA7}">
      <dgm:prSet/>
      <dgm:spPr/>
      <dgm:t>
        <a:bodyPr/>
        <a:lstStyle/>
        <a:p>
          <a:endParaRPr lang="ru-RU"/>
        </a:p>
      </dgm:t>
    </dgm:pt>
    <dgm:pt modelId="{5F037420-945A-421A-BDF8-80EDF3F4320A}" type="sibTrans" cxnId="{717D07D3-7ABE-46E2-974E-3FAAFC4DEDA7}">
      <dgm:prSet/>
      <dgm:spPr/>
      <dgm:t>
        <a:bodyPr/>
        <a:lstStyle/>
        <a:p>
          <a:endParaRPr lang="ru-RU"/>
        </a:p>
      </dgm:t>
    </dgm:pt>
    <dgm:pt modelId="{ECA418FA-B3C2-4A74-A916-04E3FDBDC38A}">
      <dgm:prSet phldrT="[Текст]" custT="1"/>
      <dgm:spPr/>
      <dgm:t>
        <a:bodyPr/>
        <a:lstStyle/>
        <a:p>
          <a:pPr algn="ctr"/>
          <a:r>
            <a:rPr lang="ru-RU" sz="2400" dirty="0" smtClean="0"/>
            <a:t>запрос родителей (законных представителей)</a:t>
          </a:r>
          <a:endParaRPr lang="ru-RU" sz="2400" dirty="0"/>
        </a:p>
      </dgm:t>
    </dgm:pt>
    <dgm:pt modelId="{B7CBD15A-D5F4-48BD-BF65-CDEB4CB0BB9D}" type="parTrans" cxnId="{DA06EBDA-E4BA-4058-9FEA-82858A7DE988}">
      <dgm:prSet/>
      <dgm:spPr/>
      <dgm:t>
        <a:bodyPr/>
        <a:lstStyle/>
        <a:p>
          <a:endParaRPr lang="ru-RU"/>
        </a:p>
      </dgm:t>
    </dgm:pt>
    <dgm:pt modelId="{AE6D1DC9-7732-4D28-BB6B-210DA29738F1}" type="sibTrans" cxnId="{DA06EBDA-E4BA-4058-9FEA-82858A7DE988}">
      <dgm:prSet/>
      <dgm:spPr/>
      <dgm:t>
        <a:bodyPr/>
        <a:lstStyle/>
        <a:p>
          <a:endParaRPr lang="ru-RU"/>
        </a:p>
      </dgm:t>
    </dgm:pt>
    <dgm:pt modelId="{BB52D57A-B22C-4037-8770-446A2AF702B9}">
      <dgm:prSet phldrT="[Текст]" custT="1"/>
      <dgm:spPr/>
      <dgm:t>
        <a:bodyPr/>
        <a:lstStyle/>
        <a:p>
          <a:pPr algn="ctr"/>
          <a:r>
            <a:rPr lang="ru-RU" sz="2400" dirty="0" smtClean="0"/>
            <a:t>принятие политики детского сада социумом</a:t>
          </a:r>
          <a:endParaRPr lang="ru-RU" sz="2400" dirty="0"/>
        </a:p>
      </dgm:t>
    </dgm:pt>
    <dgm:pt modelId="{7C9318D6-3BB5-439C-98EA-66C93D670173}" type="parTrans" cxnId="{52D13A8A-2401-44B3-95F4-F1D3720563B1}">
      <dgm:prSet/>
      <dgm:spPr/>
      <dgm:t>
        <a:bodyPr/>
        <a:lstStyle/>
        <a:p>
          <a:endParaRPr lang="ru-RU"/>
        </a:p>
      </dgm:t>
    </dgm:pt>
    <dgm:pt modelId="{07782D9B-30BA-4033-8189-951DB46427DD}" type="sibTrans" cxnId="{52D13A8A-2401-44B3-95F4-F1D3720563B1}">
      <dgm:prSet/>
      <dgm:spPr/>
      <dgm:t>
        <a:bodyPr/>
        <a:lstStyle/>
        <a:p>
          <a:endParaRPr lang="ru-RU"/>
        </a:p>
      </dgm:t>
    </dgm:pt>
    <dgm:pt modelId="{A3100EB9-3AC3-4071-ADC6-996A1482526D}">
      <dgm:prSet phldrT="[Текст]" custT="1"/>
      <dgm:spPr/>
      <dgm:t>
        <a:bodyPr/>
        <a:lstStyle/>
        <a:p>
          <a:pPr algn="ctr"/>
          <a:r>
            <a:rPr lang="ru-RU" sz="2400" dirty="0" smtClean="0"/>
            <a:t>формирование положительного имиджа учреждения в обществе</a:t>
          </a:r>
          <a:endParaRPr lang="ru-RU" sz="2400" dirty="0"/>
        </a:p>
      </dgm:t>
    </dgm:pt>
    <dgm:pt modelId="{4F27E8E9-0ED9-4BAE-8AC0-39948C7690DA}" type="parTrans" cxnId="{6F3CCB38-3980-4B5E-9969-9119176A75D0}">
      <dgm:prSet/>
      <dgm:spPr/>
      <dgm:t>
        <a:bodyPr/>
        <a:lstStyle/>
        <a:p>
          <a:endParaRPr lang="ru-RU"/>
        </a:p>
      </dgm:t>
    </dgm:pt>
    <dgm:pt modelId="{30EEEE7D-5236-464B-92CA-EE5CA5C507C1}" type="sibTrans" cxnId="{6F3CCB38-3980-4B5E-9969-9119176A75D0}">
      <dgm:prSet/>
      <dgm:spPr/>
      <dgm:t>
        <a:bodyPr/>
        <a:lstStyle/>
        <a:p>
          <a:endParaRPr lang="ru-RU"/>
        </a:p>
      </dgm:t>
    </dgm:pt>
    <dgm:pt modelId="{DDA240E7-3BD3-4EE0-A346-1EC1E892C83E}">
      <dgm:prSet phldrT="[Текст]" custT="1"/>
      <dgm:spPr/>
      <dgm:t>
        <a:bodyPr/>
        <a:lstStyle/>
        <a:p>
          <a:pPr algn="ctr"/>
          <a:r>
            <a:rPr lang="ru-RU" sz="2400" dirty="0" smtClean="0"/>
            <a:t>установление коммуникации между детским садом и социумом</a:t>
          </a:r>
          <a:endParaRPr lang="ru-RU" sz="2400" dirty="0"/>
        </a:p>
      </dgm:t>
    </dgm:pt>
    <dgm:pt modelId="{1439D267-DAB2-4A42-944C-4DC5C564F736}" type="parTrans" cxnId="{31128870-AEFE-440E-994F-0B13D7C5F728}">
      <dgm:prSet/>
      <dgm:spPr/>
      <dgm:t>
        <a:bodyPr/>
        <a:lstStyle/>
        <a:p>
          <a:endParaRPr lang="ru-RU"/>
        </a:p>
      </dgm:t>
    </dgm:pt>
    <dgm:pt modelId="{6D47A76E-C055-4F7D-A5B8-A778A5CF8509}" type="sibTrans" cxnId="{31128870-AEFE-440E-994F-0B13D7C5F728}">
      <dgm:prSet/>
      <dgm:spPr/>
      <dgm:t>
        <a:bodyPr/>
        <a:lstStyle/>
        <a:p>
          <a:endParaRPr lang="ru-RU"/>
        </a:p>
      </dgm:t>
    </dgm:pt>
    <dgm:pt modelId="{1FBFCF72-8CBF-46A4-A214-F9B0B4F9985A}">
      <dgm:prSet phldrT="[Текст]" custT="1"/>
      <dgm:spPr/>
      <dgm:t>
        <a:bodyPr/>
        <a:lstStyle/>
        <a:p>
          <a:pPr algn="ctr"/>
          <a:r>
            <a:rPr lang="ru-RU" sz="2400" dirty="0" smtClean="0"/>
            <a:t>формирование содержания обязанностей детского сада и социума</a:t>
          </a:r>
          <a:endParaRPr lang="ru-RU" sz="2400" dirty="0"/>
        </a:p>
      </dgm:t>
    </dgm:pt>
    <dgm:pt modelId="{826DC075-E6D8-4F3A-9C9E-F2496FD28B38}" type="parTrans" cxnId="{2014CEEA-02FA-4857-B625-54189EC0A83B}">
      <dgm:prSet/>
      <dgm:spPr/>
      <dgm:t>
        <a:bodyPr/>
        <a:lstStyle/>
        <a:p>
          <a:endParaRPr lang="ru-RU"/>
        </a:p>
      </dgm:t>
    </dgm:pt>
    <dgm:pt modelId="{7780587E-79A7-4455-99FA-1CAAC046B2A8}" type="sibTrans" cxnId="{2014CEEA-02FA-4857-B625-54189EC0A83B}">
      <dgm:prSet/>
      <dgm:spPr/>
      <dgm:t>
        <a:bodyPr/>
        <a:lstStyle/>
        <a:p>
          <a:endParaRPr lang="ru-RU"/>
        </a:p>
      </dgm:t>
    </dgm:pt>
    <dgm:pt modelId="{92178786-ECEC-4A24-B316-9E5B840694C1}" type="pres">
      <dgm:prSet presAssocID="{12EFE38D-7C4D-4367-B60A-886C6F4316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8390-7DCB-4C32-A571-E955D97235D9}" type="pres">
      <dgm:prSet presAssocID="{C7364F7E-192C-46AA-B7A2-E69960E1CABB}" presName="parentLin" presStyleCnt="0"/>
      <dgm:spPr/>
    </dgm:pt>
    <dgm:pt modelId="{0AE54578-AD64-487D-9B45-E14316E3768C}" type="pres">
      <dgm:prSet presAssocID="{C7364F7E-192C-46AA-B7A2-E69960E1CA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DD03B61-3B00-42E6-8077-72B5645274C2}" type="pres">
      <dgm:prSet presAssocID="{C7364F7E-192C-46AA-B7A2-E69960E1CABB}" presName="parentText" presStyleLbl="node1" presStyleIdx="0" presStyleCnt="6" custScaleX="142857" custScaleY="121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FBA7-6322-418F-BB72-0366D25CF6F7}" type="pres">
      <dgm:prSet presAssocID="{C7364F7E-192C-46AA-B7A2-E69960E1CABB}" presName="negativeSpace" presStyleCnt="0"/>
      <dgm:spPr/>
    </dgm:pt>
    <dgm:pt modelId="{31926EDA-15BF-4A64-8C5B-25D035D3B672}" type="pres">
      <dgm:prSet presAssocID="{C7364F7E-192C-46AA-B7A2-E69960E1CABB}" presName="childText" presStyleLbl="conFgAcc1" presStyleIdx="0" presStyleCnt="6">
        <dgm:presLayoutVars>
          <dgm:bulletEnabled val="1"/>
        </dgm:presLayoutVars>
      </dgm:prSet>
      <dgm:spPr/>
    </dgm:pt>
    <dgm:pt modelId="{B2D1273D-695E-45F2-B887-9908A417EC75}" type="pres">
      <dgm:prSet presAssocID="{5F037420-945A-421A-BDF8-80EDF3F4320A}" presName="spaceBetweenRectangles" presStyleCnt="0"/>
      <dgm:spPr/>
    </dgm:pt>
    <dgm:pt modelId="{B144ACAE-DDB2-4913-A59F-6162358B14D7}" type="pres">
      <dgm:prSet presAssocID="{ECA418FA-B3C2-4A74-A916-04E3FDBDC38A}" presName="parentLin" presStyleCnt="0"/>
      <dgm:spPr/>
    </dgm:pt>
    <dgm:pt modelId="{2ECE097F-3C9E-489E-B532-764BBE7AFF16}" type="pres">
      <dgm:prSet presAssocID="{ECA418FA-B3C2-4A74-A916-04E3FDBDC38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719E36A-909E-4323-AB85-E60DFDBCC1E2}" type="pres">
      <dgm:prSet presAssocID="{ECA418FA-B3C2-4A74-A916-04E3FDBDC38A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0D7E-0CEB-478B-8C5A-B6D5CE11730D}" type="pres">
      <dgm:prSet presAssocID="{ECA418FA-B3C2-4A74-A916-04E3FDBDC38A}" presName="negativeSpace" presStyleCnt="0"/>
      <dgm:spPr/>
    </dgm:pt>
    <dgm:pt modelId="{0D99406E-2932-4C05-B0A8-165738601E80}" type="pres">
      <dgm:prSet presAssocID="{ECA418FA-B3C2-4A74-A916-04E3FDBDC38A}" presName="childText" presStyleLbl="conFgAcc1" presStyleIdx="1" presStyleCnt="6">
        <dgm:presLayoutVars>
          <dgm:bulletEnabled val="1"/>
        </dgm:presLayoutVars>
      </dgm:prSet>
      <dgm:spPr/>
    </dgm:pt>
    <dgm:pt modelId="{344DAE6B-0701-4748-9175-073E158B1574}" type="pres">
      <dgm:prSet presAssocID="{AE6D1DC9-7732-4D28-BB6B-210DA29738F1}" presName="spaceBetweenRectangles" presStyleCnt="0"/>
      <dgm:spPr/>
    </dgm:pt>
    <dgm:pt modelId="{46B837BD-ADAE-4A44-B51C-D955F588C09A}" type="pres">
      <dgm:prSet presAssocID="{BB52D57A-B22C-4037-8770-446A2AF702B9}" presName="parentLin" presStyleCnt="0"/>
      <dgm:spPr/>
    </dgm:pt>
    <dgm:pt modelId="{5855C1C3-32CD-4A25-855F-CAC4498D5BD6}" type="pres">
      <dgm:prSet presAssocID="{BB52D57A-B22C-4037-8770-446A2AF702B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5A6ED54-2B99-425C-A104-721AE3A34101}" type="pres">
      <dgm:prSet presAssocID="{BB52D57A-B22C-4037-8770-446A2AF702B9}" presName="parentText" presStyleLbl="node1" presStyleIdx="2" presStyleCnt="6" custScaleX="13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D3E0E-68D0-411B-908A-7F9C6DAD2E4F}" type="pres">
      <dgm:prSet presAssocID="{BB52D57A-B22C-4037-8770-446A2AF702B9}" presName="negativeSpace" presStyleCnt="0"/>
      <dgm:spPr/>
    </dgm:pt>
    <dgm:pt modelId="{215C389C-64D2-4531-B930-AB69CDE600D8}" type="pres">
      <dgm:prSet presAssocID="{BB52D57A-B22C-4037-8770-446A2AF702B9}" presName="childText" presStyleLbl="conFgAcc1" presStyleIdx="2" presStyleCnt="6">
        <dgm:presLayoutVars>
          <dgm:bulletEnabled val="1"/>
        </dgm:presLayoutVars>
      </dgm:prSet>
      <dgm:spPr/>
    </dgm:pt>
    <dgm:pt modelId="{D2F3B3B0-8C49-4280-869A-784A3D0CCD52}" type="pres">
      <dgm:prSet presAssocID="{07782D9B-30BA-4033-8189-951DB46427DD}" presName="spaceBetweenRectangles" presStyleCnt="0"/>
      <dgm:spPr/>
    </dgm:pt>
    <dgm:pt modelId="{BB802655-90BD-4B83-B0B3-53656BE0DB3F}" type="pres">
      <dgm:prSet presAssocID="{A3100EB9-3AC3-4071-ADC6-996A1482526D}" presName="parentLin" presStyleCnt="0"/>
      <dgm:spPr/>
    </dgm:pt>
    <dgm:pt modelId="{4C897ED5-A120-408C-BAE4-1CCCF636F415}" type="pres">
      <dgm:prSet presAssocID="{A3100EB9-3AC3-4071-ADC6-996A1482526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133643F-DDC6-4481-A87A-EA2BE7D1E472}" type="pres">
      <dgm:prSet presAssocID="{A3100EB9-3AC3-4071-ADC6-996A1482526D}" presName="parentText" presStyleLbl="node1" presStyleIdx="3" presStyleCnt="6" custScaleX="141353" custScaleY="114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455B-9F00-490E-87CE-119895C302DA}" type="pres">
      <dgm:prSet presAssocID="{A3100EB9-3AC3-4071-ADC6-996A1482526D}" presName="negativeSpace" presStyleCnt="0"/>
      <dgm:spPr/>
    </dgm:pt>
    <dgm:pt modelId="{126F0F20-19EE-4DF5-A308-647F1A61179C}" type="pres">
      <dgm:prSet presAssocID="{A3100EB9-3AC3-4071-ADC6-996A1482526D}" presName="childText" presStyleLbl="conFgAcc1" presStyleIdx="3" presStyleCnt="6">
        <dgm:presLayoutVars>
          <dgm:bulletEnabled val="1"/>
        </dgm:presLayoutVars>
      </dgm:prSet>
      <dgm:spPr/>
    </dgm:pt>
    <dgm:pt modelId="{758E267D-7157-4D00-9D39-D1C475658022}" type="pres">
      <dgm:prSet presAssocID="{30EEEE7D-5236-464B-92CA-EE5CA5C507C1}" presName="spaceBetweenRectangles" presStyleCnt="0"/>
      <dgm:spPr/>
    </dgm:pt>
    <dgm:pt modelId="{EC197D73-8DC5-4485-A60E-6B637506E486}" type="pres">
      <dgm:prSet presAssocID="{DDA240E7-3BD3-4EE0-A346-1EC1E892C83E}" presName="parentLin" presStyleCnt="0"/>
      <dgm:spPr/>
    </dgm:pt>
    <dgm:pt modelId="{4EEC7DE0-8B55-4EF7-870A-3A248CC3BEED}" type="pres">
      <dgm:prSet presAssocID="{DDA240E7-3BD3-4EE0-A346-1EC1E892C83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CA2BD21-D0EE-4C9F-8767-C17271CA665E}" type="pres">
      <dgm:prSet presAssocID="{DDA240E7-3BD3-4EE0-A346-1EC1E892C83E}" presName="parentText" presStyleLbl="node1" presStyleIdx="4" presStyleCnt="6" custScaleX="142857" custScaleY="129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F1F8C-3000-493A-A239-168AE2072083}" type="pres">
      <dgm:prSet presAssocID="{DDA240E7-3BD3-4EE0-A346-1EC1E892C83E}" presName="negativeSpace" presStyleCnt="0"/>
      <dgm:spPr/>
    </dgm:pt>
    <dgm:pt modelId="{7DFC6EB6-3994-48F9-A700-DD58909827E8}" type="pres">
      <dgm:prSet presAssocID="{DDA240E7-3BD3-4EE0-A346-1EC1E892C83E}" presName="childText" presStyleLbl="conFgAcc1" presStyleIdx="4" presStyleCnt="6">
        <dgm:presLayoutVars>
          <dgm:bulletEnabled val="1"/>
        </dgm:presLayoutVars>
      </dgm:prSet>
      <dgm:spPr/>
    </dgm:pt>
    <dgm:pt modelId="{8C07EB88-2987-47EC-A77B-12DC47FE8388}" type="pres">
      <dgm:prSet presAssocID="{6D47A76E-C055-4F7D-A5B8-A778A5CF8509}" presName="spaceBetweenRectangles" presStyleCnt="0"/>
      <dgm:spPr/>
    </dgm:pt>
    <dgm:pt modelId="{E950467E-0294-4F61-89A4-82BA3F9AF4EC}" type="pres">
      <dgm:prSet presAssocID="{1FBFCF72-8CBF-46A4-A214-F9B0B4F9985A}" presName="parentLin" presStyleCnt="0"/>
      <dgm:spPr/>
    </dgm:pt>
    <dgm:pt modelId="{78951D70-2C13-405D-A79E-716881EACC1F}" type="pres">
      <dgm:prSet presAssocID="{1FBFCF72-8CBF-46A4-A214-F9B0B4F9985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F71142B-4EB2-42C0-AB8B-E5872A1C62B2}" type="pres">
      <dgm:prSet presAssocID="{1FBFCF72-8CBF-46A4-A214-F9B0B4F9985A}" presName="parentText" presStyleLbl="node1" presStyleIdx="5" presStyleCnt="6" custScaleX="142857" custScaleY="150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2157-0CF1-47A2-BC7F-2BD65EC62AAA}" type="pres">
      <dgm:prSet presAssocID="{1FBFCF72-8CBF-46A4-A214-F9B0B4F9985A}" presName="negativeSpace" presStyleCnt="0"/>
      <dgm:spPr/>
    </dgm:pt>
    <dgm:pt modelId="{3A2BC003-0178-44A7-A4E8-2E689C88E463}" type="pres">
      <dgm:prSet presAssocID="{1FBFCF72-8CBF-46A4-A214-F9B0B4F9985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F63E979-060D-4547-AB89-319FF69A2344}" type="presOf" srcId="{1FBFCF72-8CBF-46A4-A214-F9B0B4F9985A}" destId="{78951D70-2C13-405D-A79E-716881EACC1F}" srcOrd="0" destOrd="0" presId="urn:microsoft.com/office/officeart/2005/8/layout/list1"/>
    <dgm:cxn modelId="{2A7212F7-A023-4778-8DC7-9E0C8D0D366E}" type="presOf" srcId="{ECA418FA-B3C2-4A74-A916-04E3FDBDC38A}" destId="{8719E36A-909E-4323-AB85-E60DFDBCC1E2}" srcOrd="1" destOrd="0" presId="urn:microsoft.com/office/officeart/2005/8/layout/list1"/>
    <dgm:cxn modelId="{51EFC921-A533-47D9-80E4-49533B1FB14C}" type="presOf" srcId="{1FBFCF72-8CBF-46A4-A214-F9B0B4F9985A}" destId="{8F71142B-4EB2-42C0-AB8B-E5872A1C62B2}" srcOrd="1" destOrd="0" presId="urn:microsoft.com/office/officeart/2005/8/layout/list1"/>
    <dgm:cxn modelId="{31128870-AEFE-440E-994F-0B13D7C5F728}" srcId="{12EFE38D-7C4D-4367-B60A-886C6F431638}" destId="{DDA240E7-3BD3-4EE0-A346-1EC1E892C83E}" srcOrd="4" destOrd="0" parTransId="{1439D267-DAB2-4A42-944C-4DC5C564F736}" sibTransId="{6D47A76E-C055-4F7D-A5B8-A778A5CF8509}"/>
    <dgm:cxn modelId="{B05CE03E-10F1-4C62-9F25-85B9FE6FA2CA}" type="presOf" srcId="{C7364F7E-192C-46AA-B7A2-E69960E1CABB}" destId="{0AE54578-AD64-487D-9B45-E14316E3768C}" srcOrd="0" destOrd="0" presId="urn:microsoft.com/office/officeart/2005/8/layout/list1"/>
    <dgm:cxn modelId="{4A003799-325A-452F-80C3-575D23FF7E85}" type="presOf" srcId="{BB52D57A-B22C-4037-8770-446A2AF702B9}" destId="{5855C1C3-32CD-4A25-855F-CAC4498D5BD6}" srcOrd="0" destOrd="0" presId="urn:microsoft.com/office/officeart/2005/8/layout/list1"/>
    <dgm:cxn modelId="{F4D60D80-63C5-44A2-91C5-FA3F35F072F8}" type="presOf" srcId="{A3100EB9-3AC3-4071-ADC6-996A1482526D}" destId="{4C897ED5-A120-408C-BAE4-1CCCF636F415}" srcOrd="0" destOrd="0" presId="urn:microsoft.com/office/officeart/2005/8/layout/list1"/>
    <dgm:cxn modelId="{6DC82EED-5587-4328-B686-8B6B3663FD61}" type="presOf" srcId="{ECA418FA-B3C2-4A74-A916-04E3FDBDC38A}" destId="{2ECE097F-3C9E-489E-B532-764BBE7AFF16}" srcOrd="0" destOrd="0" presId="urn:microsoft.com/office/officeart/2005/8/layout/list1"/>
    <dgm:cxn modelId="{56A77E12-EC36-4A7E-9FC0-AF93B1280104}" type="presOf" srcId="{DDA240E7-3BD3-4EE0-A346-1EC1E892C83E}" destId="{4EEC7DE0-8B55-4EF7-870A-3A248CC3BEED}" srcOrd="0" destOrd="0" presId="urn:microsoft.com/office/officeart/2005/8/layout/list1"/>
    <dgm:cxn modelId="{C8B5582C-48C6-4034-9045-727E56452C82}" type="presOf" srcId="{12EFE38D-7C4D-4367-B60A-886C6F431638}" destId="{92178786-ECEC-4A24-B316-9E5B840694C1}" srcOrd="0" destOrd="0" presId="urn:microsoft.com/office/officeart/2005/8/layout/list1"/>
    <dgm:cxn modelId="{DA06EBDA-E4BA-4058-9FEA-82858A7DE988}" srcId="{12EFE38D-7C4D-4367-B60A-886C6F431638}" destId="{ECA418FA-B3C2-4A74-A916-04E3FDBDC38A}" srcOrd="1" destOrd="0" parTransId="{B7CBD15A-D5F4-48BD-BF65-CDEB4CB0BB9D}" sibTransId="{AE6D1DC9-7732-4D28-BB6B-210DA29738F1}"/>
    <dgm:cxn modelId="{2014CEEA-02FA-4857-B625-54189EC0A83B}" srcId="{12EFE38D-7C4D-4367-B60A-886C6F431638}" destId="{1FBFCF72-8CBF-46A4-A214-F9B0B4F9985A}" srcOrd="5" destOrd="0" parTransId="{826DC075-E6D8-4F3A-9C9E-F2496FD28B38}" sibTransId="{7780587E-79A7-4455-99FA-1CAAC046B2A8}"/>
    <dgm:cxn modelId="{6F3CCB38-3980-4B5E-9969-9119176A75D0}" srcId="{12EFE38D-7C4D-4367-B60A-886C6F431638}" destId="{A3100EB9-3AC3-4071-ADC6-996A1482526D}" srcOrd="3" destOrd="0" parTransId="{4F27E8E9-0ED9-4BAE-8AC0-39948C7690DA}" sibTransId="{30EEEE7D-5236-464B-92CA-EE5CA5C507C1}"/>
    <dgm:cxn modelId="{717D07D3-7ABE-46E2-974E-3FAAFC4DEDA7}" srcId="{12EFE38D-7C4D-4367-B60A-886C6F431638}" destId="{C7364F7E-192C-46AA-B7A2-E69960E1CABB}" srcOrd="0" destOrd="0" parTransId="{102025B1-6A80-4076-ADDC-6D5ED1B305A9}" sibTransId="{5F037420-945A-421A-BDF8-80EDF3F4320A}"/>
    <dgm:cxn modelId="{19380D98-3A45-470D-B58F-BD66F9AA9DFB}" type="presOf" srcId="{BB52D57A-B22C-4037-8770-446A2AF702B9}" destId="{E5A6ED54-2B99-425C-A104-721AE3A34101}" srcOrd="1" destOrd="0" presId="urn:microsoft.com/office/officeart/2005/8/layout/list1"/>
    <dgm:cxn modelId="{84B9DAB6-FEDE-4AA2-A04C-F2B3FB4BB7D8}" type="presOf" srcId="{C7364F7E-192C-46AA-B7A2-E69960E1CABB}" destId="{3DD03B61-3B00-42E6-8077-72B5645274C2}" srcOrd="1" destOrd="0" presId="urn:microsoft.com/office/officeart/2005/8/layout/list1"/>
    <dgm:cxn modelId="{52D13A8A-2401-44B3-95F4-F1D3720563B1}" srcId="{12EFE38D-7C4D-4367-B60A-886C6F431638}" destId="{BB52D57A-B22C-4037-8770-446A2AF702B9}" srcOrd="2" destOrd="0" parTransId="{7C9318D6-3BB5-439C-98EA-66C93D670173}" sibTransId="{07782D9B-30BA-4033-8189-951DB46427DD}"/>
    <dgm:cxn modelId="{B6E35330-CEF4-49E3-901D-C97B6B810C70}" type="presOf" srcId="{A3100EB9-3AC3-4071-ADC6-996A1482526D}" destId="{5133643F-DDC6-4481-A87A-EA2BE7D1E472}" srcOrd="1" destOrd="0" presId="urn:microsoft.com/office/officeart/2005/8/layout/list1"/>
    <dgm:cxn modelId="{5B4FF463-4D0C-4597-A1DC-089E134F3F1F}" type="presOf" srcId="{DDA240E7-3BD3-4EE0-A346-1EC1E892C83E}" destId="{0CA2BD21-D0EE-4C9F-8767-C17271CA665E}" srcOrd="1" destOrd="0" presId="urn:microsoft.com/office/officeart/2005/8/layout/list1"/>
    <dgm:cxn modelId="{8F777785-CFF6-4E01-9747-9E754C23B6E3}" type="presParOf" srcId="{92178786-ECEC-4A24-B316-9E5B840694C1}" destId="{300F8390-7DCB-4C32-A571-E955D97235D9}" srcOrd="0" destOrd="0" presId="urn:microsoft.com/office/officeart/2005/8/layout/list1"/>
    <dgm:cxn modelId="{3715D772-EAFC-4B23-B270-035E4755AD6B}" type="presParOf" srcId="{300F8390-7DCB-4C32-A571-E955D97235D9}" destId="{0AE54578-AD64-487D-9B45-E14316E3768C}" srcOrd="0" destOrd="0" presId="urn:microsoft.com/office/officeart/2005/8/layout/list1"/>
    <dgm:cxn modelId="{0739740E-8967-4F91-B8FC-CCF171C08D2D}" type="presParOf" srcId="{300F8390-7DCB-4C32-A571-E955D97235D9}" destId="{3DD03B61-3B00-42E6-8077-72B5645274C2}" srcOrd="1" destOrd="0" presId="urn:microsoft.com/office/officeart/2005/8/layout/list1"/>
    <dgm:cxn modelId="{25198186-254C-49B5-98F2-DA35B6B96EF1}" type="presParOf" srcId="{92178786-ECEC-4A24-B316-9E5B840694C1}" destId="{6A17FBA7-6322-418F-BB72-0366D25CF6F7}" srcOrd="1" destOrd="0" presId="urn:microsoft.com/office/officeart/2005/8/layout/list1"/>
    <dgm:cxn modelId="{81DEE17A-795C-4051-BBAC-06667F6DA82B}" type="presParOf" srcId="{92178786-ECEC-4A24-B316-9E5B840694C1}" destId="{31926EDA-15BF-4A64-8C5B-25D035D3B672}" srcOrd="2" destOrd="0" presId="urn:microsoft.com/office/officeart/2005/8/layout/list1"/>
    <dgm:cxn modelId="{DE2E61BB-3137-409C-A19F-96082414794E}" type="presParOf" srcId="{92178786-ECEC-4A24-B316-9E5B840694C1}" destId="{B2D1273D-695E-45F2-B887-9908A417EC75}" srcOrd="3" destOrd="0" presId="urn:microsoft.com/office/officeart/2005/8/layout/list1"/>
    <dgm:cxn modelId="{C1982A24-3759-4E38-90E5-C8E13533C678}" type="presParOf" srcId="{92178786-ECEC-4A24-B316-9E5B840694C1}" destId="{B144ACAE-DDB2-4913-A59F-6162358B14D7}" srcOrd="4" destOrd="0" presId="urn:microsoft.com/office/officeart/2005/8/layout/list1"/>
    <dgm:cxn modelId="{6AB78F33-CE1A-4A43-AC97-58ED82C7181A}" type="presParOf" srcId="{B144ACAE-DDB2-4913-A59F-6162358B14D7}" destId="{2ECE097F-3C9E-489E-B532-764BBE7AFF16}" srcOrd="0" destOrd="0" presId="urn:microsoft.com/office/officeart/2005/8/layout/list1"/>
    <dgm:cxn modelId="{DFB8041C-380B-42B7-BC2D-42E38CE85691}" type="presParOf" srcId="{B144ACAE-DDB2-4913-A59F-6162358B14D7}" destId="{8719E36A-909E-4323-AB85-E60DFDBCC1E2}" srcOrd="1" destOrd="0" presId="urn:microsoft.com/office/officeart/2005/8/layout/list1"/>
    <dgm:cxn modelId="{4B203DB7-EB33-415F-879B-3A539AD427DB}" type="presParOf" srcId="{92178786-ECEC-4A24-B316-9E5B840694C1}" destId="{EC450D7E-0CEB-478B-8C5A-B6D5CE11730D}" srcOrd="5" destOrd="0" presId="urn:microsoft.com/office/officeart/2005/8/layout/list1"/>
    <dgm:cxn modelId="{C8783F2C-4846-4C38-B1CF-42A8A545F90C}" type="presParOf" srcId="{92178786-ECEC-4A24-B316-9E5B840694C1}" destId="{0D99406E-2932-4C05-B0A8-165738601E80}" srcOrd="6" destOrd="0" presId="urn:microsoft.com/office/officeart/2005/8/layout/list1"/>
    <dgm:cxn modelId="{4BE17CDD-74EF-4552-97C4-C62A90AECE69}" type="presParOf" srcId="{92178786-ECEC-4A24-B316-9E5B840694C1}" destId="{344DAE6B-0701-4748-9175-073E158B1574}" srcOrd="7" destOrd="0" presId="urn:microsoft.com/office/officeart/2005/8/layout/list1"/>
    <dgm:cxn modelId="{D0A8236E-1D3E-495F-892C-EC5FA7A96A5D}" type="presParOf" srcId="{92178786-ECEC-4A24-B316-9E5B840694C1}" destId="{46B837BD-ADAE-4A44-B51C-D955F588C09A}" srcOrd="8" destOrd="0" presId="urn:microsoft.com/office/officeart/2005/8/layout/list1"/>
    <dgm:cxn modelId="{2A60C382-B295-4A30-A292-BEB94E24B4D9}" type="presParOf" srcId="{46B837BD-ADAE-4A44-B51C-D955F588C09A}" destId="{5855C1C3-32CD-4A25-855F-CAC4498D5BD6}" srcOrd="0" destOrd="0" presId="urn:microsoft.com/office/officeart/2005/8/layout/list1"/>
    <dgm:cxn modelId="{67C09668-0E86-477D-BC27-38504681B4FE}" type="presParOf" srcId="{46B837BD-ADAE-4A44-B51C-D955F588C09A}" destId="{E5A6ED54-2B99-425C-A104-721AE3A34101}" srcOrd="1" destOrd="0" presId="urn:microsoft.com/office/officeart/2005/8/layout/list1"/>
    <dgm:cxn modelId="{58605803-40B3-45DD-91A6-B803BB608DD2}" type="presParOf" srcId="{92178786-ECEC-4A24-B316-9E5B840694C1}" destId="{B86D3E0E-68D0-411B-908A-7F9C6DAD2E4F}" srcOrd="9" destOrd="0" presId="urn:microsoft.com/office/officeart/2005/8/layout/list1"/>
    <dgm:cxn modelId="{C34856EA-00FC-4CE2-B780-A156E20F49B7}" type="presParOf" srcId="{92178786-ECEC-4A24-B316-9E5B840694C1}" destId="{215C389C-64D2-4531-B930-AB69CDE600D8}" srcOrd="10" destOrd="0" presId="urn:microsoft.com/office/officeart/2005/8/layout/list1"/>
    <dgm:cxn modelId="{0F3EB9CE-E8A4-47C9-B9D1-F1BEC47F7A77}" type="presParOf" srcId="{92178786-ECEC-4A24-B316-9E5B840694C1}" destId="{D2F3B3B0-8C49-4280-869A-784A3D0CCD52}" srcOrd="11" destOrd="0" presId="urn:microsoft.com/office/officeart/2005/8/layout/list1"/>
    <dgm:cxn modelId="{391D6CFA-84C6-458E-A17F-3864B9C11420}" type="presParOf" srcId="{92178786-ECEC-4A24-B316-9E5B840694C1}" destId="{BB802655-90BD-4B83-B0B3-53656BE0DB3F}" srcOrd="12" destOrd="0" presId="urn:microsoft.com/office/officeart/2005/8/layout/list1"/>
    <dgm:cxn modelId="{588132BC-70A9-4061-9F34-AFDB666F0045}" type="presParOf" srcId="{BB802655-90BD-4B83-B0B3-53656BE0DB3F}" destId="{4C897ED5-A120-408C-BAE4-1CCCF636F415}" srcOrd="0" destOrd="0" presId="urn:microsoft.com/office/officeart/2005/8/layout/list1"/>
    <dgm:cxn modelId="{B4813614-54F9-428D-BEA0-B7C392775CCA}" type="presParOf" srcId="{BB802655-90BD-4B83-B0B3-53656BE0DB3F}" destId="{5133643F-DDC6-4481-A87A-EA2BE7D1E472}" srcOrd="1" destOrd="0" presId="urn:microsoft.com/office/officeart/2005/8/layout/list1"/>
    <dgm:cxn modelId="{8E42A3F5-14A7-4DB1-B470-940E7453D2BE}" type="presParOf" srcId="{92178786-ECEC-4A24-B316-9E5B840694C1}" destId="{6C6B455B-9F00-490E-87CE-119895C302DA}" srcOrd="13" destOrd="0" presId="urn:microsoft.com/office/officeart/2005/8/layout/list1"/>
    <dgm:cxn modelId="{1B785F09-E607-493D-95AF-EA0F2EF6EBCB}" type="presParOf" srcId="{92178786-ECEC-4A24-B316-9E5B840694C1}" destId="{126F0F20-19EE-4DF5-A308-647F1A61179C}" srcOrd="14" destOrd="0" presId="urn:microsoft.com/office/officeart/2005/8/layout/list1"/>
    <dgm:cxn modelId="{5DEDBDCC-8404-4057-B06C-229DDB693AB5}" type="presParOf" srcId="{92178786-ECEC-4A24-B316-9E5B840694C1}" destId="{758E267D-7157-4D00-9D39-D1C475658022}" srcOrd="15" destOrd="0" presId="urn:microsoft.com/office/officeart/2005/8/layout/list1"/>
    <dgm:cxn modelId="{4A535795-8149-4356-B87F-627E86664647}" type="presParOf" srcId="{92178786-ECEC-4A24-B316-9E5B840694C1}" destId="{EC197D73-8DC5-4485-A60E-6B637506E486}" srcOrd="16" destOrd="0" presId="urn:microsoft.com/office/officeart/2005/8/layout/list1"/>
    <dgm:cxn modelId="{F53507A4-37F3-4B3D-87AE-8F87B6E8266E}" type="presParOf" srcId="{EC197D73-8DC5-4485-A60E-6B637506E486}" destId="{4EEC7DE0-8B55-4EF7-870A-3A248CC3BEED}" srcOrd="0" destOrd="0" presId="urn:microsoft.com/office/officeart/2005/8/layout/list1"/>
    <dgm:cxn modelId="{5EABC76E-3687-4FC3-8D6A-F6FF6B804652}" type="presParOf" srcId="{EC197D73-8DC5-4485-A60E-6B637506E486}" destId="{0CA2BD21-D0EE-4C9F-8767-C17271CA665E}" srcOrd="1" destOrd="0" presId="urn:microsoft.com/office/officeart/2005/8/layout/list1"/>
    <dgm:cxn modelId="{948A68EA-AA64-4E49-BDFE-9F19C12E4A1E}" type="presParOf" srcId="{92178786-ECEC-4A24-B316-9E5B840694C1}" destId="{E0DF1F8C-3000-493A-A239-168AE2072083}" srcOrd="17" destOrd="0" presId="urn:microsoft.com/office/officeart/2005/8/layout/list1"/>
    <dgm:cxn modelId="{11CAE671-39FE-4374-8CB0-B3B84BB370B6}" type="presParOf" srcId="{92178786-ECEC-4A24-B316-9E5B840694C1}" destId="{7DFC6EB6-3994-48F9-A700-DD58909827E8}" srcOrd="18" destOrd="0" presId="urn:microsoft.com/office/officeart/2005/8/layout/list1"/>
    <dgm:cxn modelId="{218AE159-DBD8-43AD-84C3-01A5DEDC0761}" type="presParOf" srcId="{92178786-ECEC-4A24-B316-9E5B840694C1}" destId="{8C07EB88-2987-47EC-A77B-12DC47FE8388}" srcOrd="19" destOrd="0" presId="urn:microsoft.com/office/officeart/2005/8/layout/list1"/>
    <dgm:cxn modelId="{4ADCDFA8-776E-48E0-8840-24FE9BC5BFF7}" type="presParOf" srcId="{92178786-ECEC-4A24-B316-9E5B840694C1}" destId="{E950467E-0294-4F61-89A4-82BA3F9AF4EC}" srcOrd="20" destOrd="0" presId="urn:microsoft.com/office/officeart/2005/8/layout/list1"/>
    <dgm:cxn modelId="{22AFDD9F-9624-4CEB-9CB3-C765C299541F}" type="presParOf" srcId="{E950467E-0294-4F61-89A4-82BA3F9AF4EC}" destId="{78951D70-2C13-405D-A79E-716881EACC1F}" srcOrd="0" destOrd="0" presId="urn:microsoft.com/office/officeart/2005/8/layout/list1"/>
    <dgm:cxn modelId="{7AE7B921-6E52-498A-88B6-111DC0FD9C70}" type="presParOf" srcId="{E950467E-0294-4F61-89A4-82BA3F9AF4EC}" destId="{8F71142B-4EB2-42C0-AB8B-E5872A1C62B2}" srcOrd="1" destOrd="0" presId="urn:microsoft.com/office/officeart/2005/8/layout/list1"/>
    <dgm:cxn modelId="{4F0401B7-9B69-422B-B3E7-F86F2693DFCD}" type="presParOf" srcId="{92178786-ECEC-4A24-B316-9E5B840694C1}" destId="{77A52157-0CF1-47A2-BC7F-2BD65EC62AAA}" srcOrd="21" destOrd="0" presId="urn:microsoft.com/office/officeart/2005/8/layout/list1"/>
    <dgm:cxn modelId="{89679A19-50A0-49F9-A66D-74DB74C3A3FB}" type="presParOf" srcId="{92178786-ECEC-4A24-B316-9E5B840694C1}" destId="{3A2BC003-0178-44A7-A4E8-2E689C88E46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646DF-44B1-4496-8A6F-1A03B53901F3}" type="doc">
      <dgm:prSet loTypeId="urn:microsoft.com/office/officeart/2005/8/layout/hProcess9" loCatId="process" qsTypeId="urn:microsoft.com/office/officeart/2005/8/quickstyle/3d2" qsCatId="3D" csTypeId="urn:microsoft.com/office/officeart/2005/8/colors/accent5_1" csCatId="accent5" phldr="1"/>
      <dgm:spPr/>
    </dgm:pt>
    <dgm:pt modelId="{C0BE511C-0219-4079-AA49-7F71DA757B61}">
      <dgm:prSet phldrT="[Текст]" custT="1"/>
      <dgm:spPr/>
      <dgm:t>
        <a:bodyPr/>
        <a:lstStyle/>
        <a:p>
          <a:r>
            <a:rPr lang="ru-RU" sz="2000" dirty="0" smtClean="0"/>
            <a:t>Организация просветительской и </a:t>
          </a:r>
          <a:r>
            <a:rPr lang="ru-RU" sz="2000" dirty="0" err="1" smtClean="0"/>
            <a:t>культурно-досуговой</a:t>
          </a:r>
          <a:r>
            <a:rPr lang="ru-RU" sz="2000" dirty="0" smtClean="0"/>
            <a:t> деятельности</a:t>
          </a:r>
          <a:endParaRPr lang="ru-RU" sz="2000" dirty="0"/>
        </a:p>
      </dgm:t>
    </dgm:pt>
    <dgm:pt modelId="{2A79121B-819D-43BC-AD0C-D1D784D314C6}" type="parTrans" cxnId="{78F67773-3EEF-44F8-BD3A-8F319CA9463D}">
      <dgm:prSet/>
      <dgm:spPr/>
      <dgm:t>
        <a:bodyPr/>
        <a:lstStyle/>
        <a:p>
          <a:endParaRPr lang="ru-RU"/>
        </a:p>
      </dgm:t>
    </dgm:pt>
    <dgm:pt modelId="{3221566A-6BA3-46AD-BE7A-017156241F9A}" type="sibTrans" cxnId="{78F67773-3EEF-44F8-BD3A-8F319CA9463D}">
      <dgm:prSet/>
      <dgm:spPr/>
      <dgm:t>
        <a:bodyPr/>
        <a:lstStyle/>
        <a:p>
          <a:endParaRPr lang="ru-RU"/>
        </a:p>
      </dgm:t>
    </dgm:pt>
    <dgm:pt modelId="{DB7F8D2F-E40A-41C0-8F7C-B8695E90299C}">
      <dgm:prSet phldrT="[Текст]" custT="1"/>
      <dgm:spPr/>
      <dgm:t>
        <a:bodyPr/>
        <a:lstStyle/>
        <a:p>
          <a:r>
            <a:rPr lang="ru-RU" sz="2000" dirty="0" smtClean="0"/>
            <a:t>Организация социально значимых проектов</a:t>
          </a:r>
          <a:endParaRPr lang="ru-RU" sz="2000" dirty="0"/>
        </a:p>
      </dgm:t>
    </dgm:pt>
    <dgm:pt modelId="{CEF2A1F7-6428-4BAE-A4F9-CD5176E890B4}" type="parTrans" cxnId="{45C6E3C1-C8F3-46F2-B2AD-D51131FEC26E}">
      <dgm:prSet/>
      <dgm:spPr/>
      <dgm:t>
        <a:bodyPr/>
        <a:lstStyle/>
        <a:p>
          <a:endParaRPr lang="ru-RU"/>
        </a:p>
      </dgm:t>
    </dgm:pt>
    <dgm:pt modelId="{78BC9DB9-F04F-4014-9647-02F2D5F4FF21}" type="sibTrans" cxnId="{45C6E3C1-C8F3-46F2-B2AD-D51131FEC26E}">
      <dgm:prSet/>
      <dgm:spPr/>
      <dgm:t>
        <a:bodyPr/>
        <a:lstStyle/>
        <a:p>
          <a:endParaRPr lang="ru-RU"/>
        </a:p>
      </dgm:t>
    </dgm:pt>
    <dgm:pt modelId="{2C62F1E5-DFBF-4832-A18C-15BC2050DD80}">
      <dgm:prSet phldrT="[Текст]" custT="1"/>
      <dgm:spPr/>
      <dgm:t>
        <a:bodyPr/>
        <a:lstStyle/>
        <a:p>
          <a:r>
            <a:rPr lang="ru-RU" sz="2000" dirty="0" smtClean="0"/>
            <a:t>Организация социального партнерства</a:t>
          </a:r>
          <a:endParaRPr lang="ru-RU" sz="2000" dirty="0"/>
        </a:p>
      </dgm:t>
    </dgm:pt>
    <dgm:pt modelId="{A22AA673-59EC-4BDB-B145-35E7DB54E8F7}" type="parTrans" cxnId="{AEDDB7B0-1651-45F7-97DB-EBA867C81503}">
      <dgm:prSet/>
      <dgm:spPr/>
      <dgm:t>
        <a:bodyPr/>
        <a:lstStyle/>
        <a:p>
          <a:endParaRPr lang="ru-RU"/>
        </a:p>
      </dgm:t>
    </dgm:pt>
    <dgm:pt modelId="{336A981A-C36F-416E-A550-5898C2D071EB}" type="sibTrans" cxnId="{AEDDB7B0-1651-45F7-97DB-EBA867C81503}">
      <dgm:prSet/>
      <dgm:spPr/>
      <dgm:t>
        <a:bodyPr/>
        <a:lstStyle/>
        <a:p>
          <a:endParaRPr lang="ru-RU"/>
        </a:p>
      </dgm:t>
    </dgm:pt>
    <dgm:pt modelId="{B76CDD64-CA1F-4450-9881-7E206C9F9AB9}">
      <dgm:prSet phldrT="[Текст]" custT="1"/>
      <dgm:spPr/>
      <dgm:t>
        <a:bodyPr/>
        <a:lstStyle/>
        <a:p>
          <a:r>
            <a:rPr lang="ru-RU" sz="2000" dirty="0" smtClean="0"/>
            <a:t>Социально ориентированное образование детей</a:t>
          </a:r>
          <a:endParaRPr lang="ru-RU" sz="2000" dirty="0"/>
        </a:p>
      </dgm:t>
    </dgm:pt>
    <dgm:pt modelId="{1D1B1A76-58AB-46BF-8668-75DCE7CCEB48}" type="parTrans" cxnId="{D4C4266B-D682-41E8-8DB3-B39AAC91876D}">
      <dgm:prSet/>
      <dgm:spPr/>
      <dgm:t>
        <a:bodyPr/>
        <a:lstStyle/>
        <a:p>
          <a:endParaRPr lang="ru-RU"/>
        </a:p>
      </dgm:t>
    </dgm:pt>
    <dgm:pt modelId="{0AD56F6E-B1A7-435B-8CDC-B63BCCC6D44F}" type="sibTrans" cxnId="{D4C4266B-D682-41E8-8DB3-B39AAC91876D}">
      <dgm:prSet/>
      <dgm:spPr/>
      <dgm:t>
        <a:bodyPr/>
        <a:lstStyle/>
        <a:p>
          <a:endParaRPr lang="ru-RU"/>
        </a:p>
      </dgm:t>
    </dgm:pt>
    <dgm:pt modelId="{22257ACB-AD20-4FAE-8B9C-EF9BD472DE93}" type="pres">
      <dgm:prSet presAssocID="{F3C646DF-44B1-4496-8A6F-1A03B53901F3}" presName="CompostProcess" presStyleCnt="0">
        <dgm:presLayoutVars>
          <dgm:dir/>
          <dgm:resizeHandles val="exact"/>
        </dgm:presLayoutVars>
      </dgm:prSet>
      <dgm:spPr/>
    </dgm:pt>
    <dgm:pt modelId="{B92F0E4B-F401-4F03-BDB1-351DACC84A61}" type="pres">
      <dgm:prSet presAssocID="{F3C646DF-44B1-4496-8A6F-1A03B53901F3}" presName="arrow" presStyleLbl="bgShp" presStyleIdx="0" presStyleCnt="1"/>
      <dgm:spPr/>
    </dgm:pt>
    <dgm:pt modelId="{11C965EC-9B16-4423-9FE4-42DB29767536}" type="pres">
      <dgm:prSet presAssocID="{F3C646DF-44B1-4496-8A6F-1A03B53901F3}" presName="linearProcess" presStyleCnt="0"/>
      <dgm:spPr/>
    </dgm:pt>
    <dgm:pt modelId="{17663E3D-8F41-48B4-AEE6-E708E8FD0D82}" type="pres">
      <dgm:prSet presAssocID="{C0BE511C-0219-4079-AA49-7F71DA757B61}" presName="textNode" presStyleLbl="node1" presStyleIdx="0" presStyleCnt="4" custScaleX="12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13396-1ECA-4431-87AD-5A6136B76298}" type="pres">
      <dgm:prSet presAssocID="{3221566A-6BA3-46AD-BE7A-017156241F9A}" presName="sibTrans" presStyleCnt="0"/>
      <dgm:spPr/>
    </dgm:pt>
    <dgm:pt modelId="{C7AB3D0F-EBA3-40C0-B16E-1300677FA0FE}" type="pres">
      <dgm:prSet presAssocID="{DB7F8D2F-E40A-41C0-8F7C-B8695E90299C}" presName="textNode" presStyleLbl="node1" presStyleIdx="1" presStyleCnt="4" custScaleX="9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3368-B304-4669-ACBB-E999C739710F}" type="pres">
      <dgm:prSet presAssocID="{78BC9DB9-F04F-4014-9647-02F2D5F4FF21}" presName="sibTrans" presStyleCnt="0"/>
      <dgm:spPr/>
    </dgm:pt>
    <dgm:pt modelId="{86B1CDE5-5ECD-49B8-9553-06C273D64425}" type="pres">
      <dgm:prSet presAssocID="{2C62F1E5-DFBF-4832-A18C-15BC2050DD80}" presName="textNode" presStyleLbl="node1" presStyleIdx="2" presStyleCnt="4" custScaleX="9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207F9-F573-4EB0-84ED-6185F1FC4A63}" type="pres">
      <dgm:prSet presAssocID="{336A981A-C36F-416E-A550-5898C2D071EB}" presName="sibTrans" presStyleCnt="0"/>
      <dgm:spPr/>
    </dgm:pt>
    <dgm:pt modelId="{4BAEC5EF-C8E9-4C43-950C-0DEFC79FA3E9}" type="pres">
      <dgm:prSet presAssocID="{B76CDD64-CA1F-4450-9881-7E206C9F9AB9}" presName="textNode" presStyleLbl="node1" presStyleIdx="3" presStyleCnt="4" custScaleX="11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056A5-5590-4783-ACEB-C6035635339D}" type="presOf" srcId="{F3C646DF-44B1-4496-8A6F-1A03B53901F3}" destId="{22257ACB-AD20-4FAE-8B9C-EF9BD472DE93}" srcOrd="0" destOrd="0" presId="urn:microsoft.com/office/officeart/2005/8/layout/hProcess9"/>
    <dgm:cxn modelId="{D4C4266B-D682-41E8-8DB3-B39AAC91876D}" srcId="{F3C646DF-44B1-4496-8A6F-1A03B53901F3}" destId="{B76CDD64-CA1F-4450-9881-7E206C9F9AB9}" srcOrd="3" destOrd="0" parTransId="{1D1B1A76-58AB-46BF-8668-75DCE7CCEB48}" sibTransId="{0AD56F6E-B1A7-435B-8CDC-B63BCCC6D44F}"/>
    <dgm:cxn modelId="{AEDDB7B0-1651-45F7-97DB-EBA867C81503}" srcId="{F3C646DF-44B1-4496-8A6F-1A03B53901F3}" destId="{2C62F1E5-DFBF-4832-A18C-15BC2050DD80}" srcOrd="2" destOrd="0" parTransId="{A22AA673-59EC-4BDB-B145-35E7DB54E8F7}" sibTransId="{336A981A-C36F-416E-A550-5898C2D071EB}"/>
    <dgm:cxn modelId="{7182FBFF-6D3B-495F-A939-8AB12A5E6525}" type="presOf" srcId="{2C62F1E5-DFBF-4832-A18C-15BC2050DD80}" destId="{86B1CDE5-5ECD-49B8-9553-06C273D64425}" srcOrd="0" destOrd="0" presId="urn:microsoft.com/office/officeart/2005/8/layout/hProcess9"/>
    <dgm:cxn modelId="{6E4E0829-F44C-4A48-A5F0-7323DB4CBA96}" type="presOf" srcId="{C0BE511C-0219-4079-AA49-7F71DA757B61}" destId="{17663E3D-8F41-48B4-AEE6-E708E8FD0D82}" srcOrd="0" destOrd="0" presId="urn:microsoft.com/office/officeart/2005/8/layout/hProcess9"/>
    <dgm:cxn modelId="{45C6E3C1-C8F3-46F2-B2AD-D51131FEC26E}" srcId="{F3C646DF-44B1-4496-8A6F-1A03B53901F3}" destId="{DB7F8D2F-E40A-41C0-8F7C-B8695E90299C}" srcOrd="1" destOrd="0" parTransId="{CEF2A1F7-6428-4BAE-A4F9-CD5176E890B4}" sibTransId="{78BC9DB9-F04F-4014-9647-02F2D5F4FF21}"/>
    <dgm:cxn modelId="{7A633624-264C-4FAC-ABA3-679122584A78}" type="presOf" srcId="{B76CDD64-CA1F-4450-9881-7E206C9F9AB9}" destId="{4BAEC5EF-C8E9-4C43-950C-0DEFC79FA3E9}" srcOrd="0" destOrd="0" presId="urn:microsoft.com/office/officeart/2005/8/layout/hProcess9"/>
    <dgm:cxn modelId="{78F67773-3EEF-44F8-BD3A-8F319CA9463D}" srcId="{F3C646DF-44B1-4496-8A6F-1A03B53901F3}" destId="{C0BE511C-0219-4079-AA49-7F71DA757B61}" srcOrd="0" destOrd="0" parTransId="{2A79121B-819D-43BC-AD0C-D1D784D314C6}" sibTransId="{3221566A-6BA3-46AD-BE7A-017156241F9A}"/>
    <dgm:cxn modelId="{83F90039-5719-431C-BE0E-D6B257DFEB55}" type="presOf" srcId="{DB7F8D2F-E40A-41C0-8F7C-B8695E90299C}" destId="{C7AB3D0F-EBA3-40C0-B16E-1300677FA0FE}" srcOrd="0" destOrd="0" presId="urn:microsoft.com/office/officeart/2005/8/layout/hProcess9"/>
    <dgm:cxn modelId="{8FBF7182-6ED5-4FB7-BFDA-C7A5D7329A73}" type="presParOf" srcId="{22257ACB-AD20-4FAE-8B9C-EF9BD472DE93}" destId="{B92F0E4B-F401-4F03-BDB1-351DACC84A61}" srcOrd="0" destOrd="0" presId="urn:microsoft.com/office/officeart/2005/8/layout/hProcess9"/>
    <dgm:cxn modelId="{C6673135-B0C9-474B-A561-CB638C0D2A3F}" type="presParOf" srcId="{22257ACB-AD20-4FAE-8B9C-EF9BD472DE93}" destId="{11C965EC-9B16-4423-9FE4-42DB29767536}" srcOrd="1" destOrd="0" presId="urn:microsoft.com/office/officeart/2005/8/layout/hProcess9"/>
    <dgm:cxn modelId="{27AE76E2-FE48-4D93-A0B6-B46EC133074A}" type="presParOf" srcId="{11C965EC-9B16-4423-9FE4-42DB29767536}" destId="{17663E3D-8F41-48B4-AEE6-E708E8FD0D82}" srcOrd="0" destOrd="0" presId="urn:microsoft.com/office/officeart/2005/8/layout/hProcess9"/>
    <dgm:cxn modelId="{E99089E3-3341-4F63-ADEE-14DFD9B4839A}" type="presParOf" srcId="{11C965EC-9B16-4423-9FE4-42DB29767536}" destId="{9D313396-1ECA-4431-87AD-5A6136B76298}" srcOrd="1" destOrd="0" presId="urn:microsoft.com/office/officeart/2005/8/layout/hProcess9"/>
    <dgm:cxn modelId="{A9B0B36B-73A7-4208-B6E8-FFAFD47544C6}" type="presParOf" srcId="{11C965EC-9B16-4423-9FE4-42DB29767536}" destId="{C7AB3D0F-EBA3-40C0-B16E-1300677FA0FE}" srcOrd="2" destOrd="0" presId="urn:microsoft.com/office/officeart/2005/8/layout/hProcess9"/>
    <dgm:cxn modelId="{417A1FD6-71C0-4ADA-B9C1-B53B4F11B1BC}" type="presParOf" srcId="{11C965EC-9B16-4423-9FE4-42DB29767536}" destId="{F4463368-B304-4669-ACBB-E999C739710F}" srcOrd="3" destOrd="0" presId="urn:microsoft.com/office/officeart/2005/8/layout/hProcess9"/>
    <dgm:cxn modelId="{7A62ED07-2734-4417-8098-610CD6A547E7}" type="presParOf" srcId="{11C965EC-9B16-4423-9FE4-42DB29767536}" destId="{86B1CDE5-5ECD-49B8-9553-06C273D64425}" srcOrd="4" destOrd="0" presId="urn:microsoft.com/office/officeart/2005/8/layout/hProcess9"/>
    <dgm:cxn modelId="{79C1EFB9-9646-4DD2-B1BB-7C14B16D8CC2}" type="presParOf" srcId="{11C965EC-9B16-4423-9FE4-42DB29767536}" destId="{59C207F9-F573-4EB0-84ED-6185F1FC4A63}" srcOrd="5" destOrd="0" presId="urn:microsoft.com/office/officeart/2005/8/layout/hProcess9"/>
    <dgm:cxn modelId="{BC08F3C9-4AA8-46A4-A99C-AE4F3BA595C7}" type="presParOf" srcId="{11C965EC-9B16-4423-9FE4-42DB29767536}" destId="{4BAEC5EF-C8E9-4C43-950C-0DEFC79FA3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2EBC0-2E77-4A32-B9BB-C9B73CD2C3DA}" type="doc">
      <dgm:prSet loTypeId="urn:microsoft.com/office/officeart/2005/8/layout/cycle2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D2A62DB-CD34-4E60-992C-4B14C486C01B}">
      <dgm:prSet phldrT="[Текст]" custT="1"/>
      <dgm:spPr/>
      <dgm:t>
        <a:bodyPr/>
        <a:lstStyle/>
        <a:p>
          <a:r>
            <a:rPr lang="ru-RU" sz="1800" u="none" dirty="0" smtClean="0"/>
            <a:t>Встречи с администрацией социальных партнёров</a:t>
          </a:r>
          <a:endParaRPr lang="ru-RU" sz="1800" u="none" dirty="0"/>
        </a:p>
      </dgm:t>
    </dgm:pt>
    <dgm:pt modelId="{B5937D71-4629-44EA-A016-436751937F82}" type="parTrans" cxnId="{D85F7C55-8679-4F06-840B-D988502F930B}">
      <dgm:prSet/>
      <dgm:spPr/>
      <dgm:t>
        <a:bodyPr/>
        <a:lstStyle/>
        <a:p>
          <a:endParaRPr lang="ru-RU"/>
        </a:p>
      </dgm:t>
    </dgm:pt>
    <dgm:pt modelId="{B8E69CB2-9E6A-4771-B3EB-A2BBF89E9407}" type="sibTrans" cxnId="{D85F7C55-8679-4F06-840B-D988502F930B}">
      <dgm:prSet/>
      <dgm:spPr/>
      <dgm:t>
        <a:bodyPr/>
        <a:lstStyle/>
        <a:p>
          <a:endParaRPr lang="ru-RU"/>
        </a:p>
      </dgm:t>
    </dgm:pt>
    <dgm:pt modelId="{C9DA723C-6163-43C0-BD26-68B914C86287}">
      <dgm:prSet phldrT="[Текст]" custT="1"/>
      <dgm:spPr/>
      <dgm:t>
        <a:bodyPr/>
        <a:lstStyle/>
        <a:p>
          <a:r>
            <a:rPr lang="ru-RU" sz="1800" u="none" dirty="0" smtClean="0"/>
            <a:t>Совещание по итогам</a:t>
          </a:r>
          <a:endParaRPr lang="ru-RU" sz="1800" u="none" dirty="0"/>
        </a:p>
      </dgm:t>
    </dgm:pt>
    <dgm:pt modelId="{4A795574-63C9-4A0B-9872-CD708EFF01A7}" type="parTrans" cxnId="{F300CDCE-42D2-4C80-B9C6-F77839844DB6}">
      <dgm:prSet/>
      <dgm:spPr/>
      <dgm:t>
        <a:bodyPr/>
        <a:lstStyle/>
        <a:p>
          <a:endParaRPr lang="ru-RU"/>
        </a:p>
      </dgm:t>
    </dgm:pt>
    <dgm:pt modelId="{51E7F2EE-3CF5-4375-8C97-F201288EB11E}" type="sibTrans" cxnId="{F300CDCE-42D2-4C80-B9C6-F77839844DB6}">
      <dgm:prSet/>
      <dgm:spPr/>
      <dgm:t>
        <a:bodyPr/>
        <a:lstStyle/>
        <a:p>
          <a:endParaRPr lang="ru-RU"/>
        </a:p>
      </dgm:t>
    </dgm:pt>
    <dgm:pt modelId="{3B7014E7-69CD-43B0-BCDF-E6382A0022A3}">
      <dgm:prSet phldrT="[Текст]" custT="1"/>
      <dgm:spPr/>
      <dgm:t>
        <a:bodyPr/>
        <a:lstStyle/>
        <a:p>
          <a:r>
            <a:rPr lang="ru-RU" sz="1800" u="none" dirty="0" smtClean="0"/>
            <a:t>Договор</a:t>
          </a:r>
          <a:endParaRPr lang="ru-RU" sz="1800" u="none" dirty="0"/>
        </a:p>
      </dgm:t>
    </dgm:pt>
    <dgm:pt modelId="{3EC47A8E-4E8C-4BE1-9BC5-558D6078A585}" type="parTrans" cxnId="{D11C19FA-5461-452A-A5EB-6E374D12909D}">
      <dgm:prSet/>
      <dgm:spPr/>
      <dgm:t>
        <a:bodyPr/>
        <a:lstStyle/>
        <a:p>
          <a:endParaRPr lang="ru-RU"/>
        </a:p>
      </dgm:t>
    </dgm:pt>
    <dgm:pt modelId="{14E170CA-26A5-4006-B78F-BE5E7628CA66}" type="sibTrans" cxnId="{D11C19FA-5461-452A-A5EB-6E374D12909D}">
      <dgm:prSet/>
      <dgm:spPr/>
      <dgm:t>
        <a:bodyPr/>
        <a:lstStyle/>
        <a:p>
          <a:endParaRPr lang="ru-RU"/>
        </a:p>
      </dgm:t>
    </dgm:pt>
    <dgm:pt modelId="{DFD21019-137F-46D0-AEC9-DADA12EED150}">
      <dgm:prSet phldrT="[Текст]" custT="1"/>
      <dgm:spPr/>
      <dgm:t>
        <a:bodyPr/>
        <a:lstStyle/>
        <a:p>
          <a:r>
            <a:rPr lang="ru-RU" sz="1800" u="none" dirty="0" smtClean="0"/>
            <a:t>План совместной работы</a:t>
          </a:r>
          <a:endParaRPr lang="ru-RU" sz="1800" u="none" dirty="0"/>
        </a:p>
      </dgm:t>
    </dgm:pt>
    <dgm:pt modelId="{9ADC38EA-F926-475C-B575-7FAC20A5B646}" type="parTrans" cxnId="{AE4A19CE-7144-4356-B53D-A187B80503CC}">
      <dgm:prSet/>
      <dgm:spPr/>
      <dgm:t>
        <a:bodyPr/>
        <a:lstStyle/>
        <a:p>
          <a:endParaRPr lang="ru-RU"/>
        </a:p>
      </dgm:t>
    </dgm:pt>
    <dgm:pt modelId="{3C87EA0B-6099-40A9-B275-B636786ECB3B}" type="sibTrans" cxnId="{AE4A19CE-7144-4356-B53D-A187B80503CC}">
      <dgm:prSet/>
      <dgm:spPr/>
      <dgm:t>
        <a:bodyPr/>
        <a:lstStyle/>
        <a:p>
          <a:endParaRPr lang="ru-RU"/>
        </a:p>
      </dgm:t>
    </dgm:pt>
    <dgm:pt modelId="{7156EFA2-01D5-4168-BC04-B0330C323B07}">
      <dgm:prSet phldrT="[Текст]" custT="1"/>
      <dgm:spPr/>
      <dgm:t>
        <a:bodyPr/>
        <a:lstStyle/>
        <a:p>
          <a:r>
            <a:rPr lang="ru-RU" sz="1800" u="none" dirty="0" smtClean="0"/>
            <a:t>Информирование</a:t>
          </a:r>
          <a:endParaRPr lang="ru-RU" sz="1800" u="none" dirty="0"/>
        </a:p>
      </dgm:t>
    </dgm:pt>
    <dgm:pt modelId="{98F9AFDB-30FB-4C7B-A056-DB08E4EDB7B4}" type="parTrans" cxnId="{BAF1FA7F-C587-4AF9-82F6-CC054E0F4977}">
      <dgm:prSet/>
      <dgm:spPr/>
      <dgm:t>
        <a:bodyPr/>
        <a:lstStyle/>
        <a:p>
          <a:endParaRPr lang="ru-RU"/>
        </a:p>
      </dgm:t>
    </dgm:pt>
    <dgm:pt modelId="{B09F079B-352F-4CEE-99C4-C403613E03D1}" type="sibTrans" cxnId="{BAF1FA7F-C587-4AF9-82F6-CC054E0F4977}">
      <dgm:prSet/>
      <dgm:spPr/>
      <dgm:t>
        <a:bodyPr/>
        <a:lstStyle/>
        <a:p>
          <a:endParaRPr lang="ru-RU"/>
        </a:p>
      </dgm:t>
    </dgm:pt>
    <dgm:pt modelId="{CAF922F1-7466-49E4-900A-F0DE65F7EF74}">
      <dgm:prSet phldrT="[Текст]" custT="1"/>
      <dgm:spPr/>
      <dgm:t>
        <a:bodyPr/>
        <a:lstStyle/>
        <a:p>
          <a:r>
            <a:rPr lang="ru-RU" sz="1800" u="none" dirty="0" smtClean="0"/>
            <a:t>Активное участие</a:t>
          </a:r>
          <a:endParaRPr lang="ru-RU" sz="1800" u="none" dirty="0"/>
        </a:p>
      </dgm:t>
    </dgm:pt>
    <dgm:pt modelId="{355B571F-8C8F-4B04-AA4F-115328117C83}" type="parTrans" cxnId="{15B2F12E-C4C4-4451-840D-6E83929BF9D6}">
      <dgm:prSet/>
      <dgm:spPr/>
      <dgm:t>
        <a:bodyPr/>
        <a:lstStyle/>
        <a:p>
          <a:endParaRPr lang="ru-RU"/>
        </a:p>
      </dgm:t>
    </dgm:pt>
    <dgm:pt modelId="{7D13698E-2464-42C5-A40A-7F53A559F098}" type="sibTrans" cxnId="{15B2F12E-C4C4-4451-840D-6E83929BF9D6}">
      <dgm:prSet/>
      <dgm:spPr/>
      <dgm:t>
        <a:bodyPr/>
        <a:lstStyle/>
        <a:p>
          <a:endParaRPr lang="ru-RU"/>
        </a:p>
      </dgm:t>
    </dgm:pt>
    <dgm:pt modelId="{5317915E-1504-4342-9AA9-6DDDA9533C39}" type="pres">
      <dgm:prSet presAssocID="{AB92EBC0-2E77-4A32-B9BB-C9B73CD2C3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E85A-7776-4B46-A7BD-F39D1B00B6ED}" type="pres">
      <dgm:prSet presAssocID="{FD2A62DB-CD34-4E60-992C-4B14C486C01B}" presName="node" presStyleLbl="node1" presStyleIdx="0" presStyleCnt="6" custScaleX="180072" custScaleY="187035" custRadScaleRad="97561" custRadScaleInc="-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F0B5A-67A0-42CB-A9FD-193D9C0184D5}" type="pres">
      <dgm:prSet presAssocID="{B8E69CB2-9E6A-4771-B3EB-A2BBF89E940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0F5585F-A814-407C-901C-ABE28CEA357A}" type="pres">
      <dgm:prSet presAssocID="{B8E69CB2-9E6A-4771-B3EB-A2BBF89E940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554ABA2-1A13-49F5-AAA3-A062B5249143}" type="pres">
      <dgm:prSet presAssocID="{C9DA723C-6163-43C0-BD26-68B914C86287}" presName="node" presStyleLbl="node1" presStyleIdx="1" presStyleCnt="6" custScaleX="126957" custScaleY="113326" custRadScaleRad="135553" custRadScaleInc="20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80AC3-DFBE-4418-AFAC-48DF793D57BD}" type="pres">
      <dgm:prSet presAssocID="{51E7F2EE-3CF5-4375-8C97-F201288EB11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F4C2B85-85C3-438E-BF76-73AE2557A775}" type="pres">
      <dgm:prSet presAssocID="{51E7F2EE-3CF5-4375-8C97-F201288EB11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DC5D312-1A68-4123-9D49-A9AA0BC09447}" type="pres">
      <dgm:prSet presAssocID="{3B7014E7-69CD-43B0-BCDF-E6382A0022A3}" presName="node" presStyleLbl="node1" presStyleIdx="2" presStyleCnt="6" custRadScaleRad="120098" custRadScaleInc="-1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C65E2-8ECB-4E0E-A026-25D017B6BA1F}" type="pres">
      <dgm:prSet presAssocID="{14E170CA-26A5-4006-B78F-BE5E7628CA6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ED0BD84-072F-4C52-8711-11FF28C4CE57}" type="pres">
      <dgm:prSet presAssocID="{14E170CA-26A5-4006-B78F-BE5E7628CA6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2D19940-1082-428C-A501-7EA2EC9C9AFD}" type="pres">
      <dgm:prSet presAssocID="{DFD21019-137F-46D0-AEC9-DADA12EED150}" presName="node" presStyleLbl="node1" presStyleIdx="3" presStyleCnt="6" custScaleX="119333" custScaleY="93640" custRadScaleRad="86395" custRadScaleInc="12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D4CC2-3335-427C-B4E3-E9C53A7B3128}" type="pres">
      <dgm:prSet presAssocID="{3C87EA0B-6099-40A9-B275-B636786ECB3B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3C832E6-EDB5-46A4-81CC-8CFA87CD176E}" type="pres">
      <dgm:prSet presAssocID="{3C87EA0B-6099-40A9-B275-B636786ECB3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F4AC011-1EF0-4909-9419-A532ABA7F568}" type="pres">
      <dgm:prSet presAssocID="{7156EFA2-01D5-4168-BC04-B0330C323B07}" presName="node" presStyleLbl="node1" presStyleIdx="4" presStyleCnt="6" custScaleX="194938" custScaleY="86882" custRadScaleRad="136842" custRadScaleInc="53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B0B8F-424D-40C1-80DE-ABE1F6104B15}" type="pres">
      <dgm:prSet presAssocID="{B09F079B-352F-4CEE-99C4-C403613E03D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149FBA8-C733-4297-9268-EC32FF3F5F3E}" type="pres">
      <dgm:prSet presAssocID="{B09F079B-352F-4CEE-99C4-C403613E03D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A9F695A-0618-462E-9C07-564C47A0DAAE}" type="pres">
      <dgm:prSet presAssocID="{CAF922F1-7466-49E4-900A-F0DE65F7EF74}" presName="node" presStyleLbl="node1" presStyleIdx="5" presStyleCnt="6" custScaleX="107594" custScaleY="86882" custRadScaleRad="135244" custRadScaleInc="-1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D8BF-D9D8-4BFB-BC4A-B740F8AAC72A}" type="pres">
      <dgm:prSet presAssocID="{7D13698E-2464-42C5-A40A-7F53A559F098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41AF035-3A6F-438B-A57E-A5B877BF10D5}" type="pres">
      <dgm:prSet presAssocID="{7D13698E-2464-42C5-A40A-7F53A559F098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11C19FA-5461-452A-A5EB-6E374D12909D}" srcId="{AB92EBC0-2E77-4A32-B9BB-C9B73CD2C3DA}" destId="{3B7014E7-69CD-43B0-BCDF-E6382A0022A3}" srcOrd="2" destOrd="0" parTransId="{3EC47A8E-4E8C-4BE1-9BC5-558D6078A585}" sibTransId="{14E170CA-26A5-4006-B78F-BE5E7628CA66}"/>
    <dgm:cxn modelId="{E1C3407D-AE95-46D4-97A6-FEF580A9F481}" type="presOf" srcId="{3B7014E7-69CD-43B0-BCDF-E6382A0022A3}" destId="{CDC5D312-1A68-4123-9D49-A9AA0BC09447}" srcOrd="0" destOrd="0" presId="urn:microsoft.com/office/officeart/2005/8/layout/cycle2"/>
    <dgm:cxn modelId="{1A03C476-28CA-47D5-8132-9CD3A721D023}" type="presOf" srcId="{FD2A62DB-CD34-4E60-992C-4B14C486C01B}" destId="{469EE85A-7776-4B46-A7BD-F39D1B00B6ED}" srcOrd="0" destOrd="0" presId="urn:microsoft.com/office/officeart/2005/8/layout/cycle2"/>
    <dgm:cxn modelId="{005FC0E7-4317-4B2C-9B34-6B7849A37E76}" type="presOf" srcId="{14E170CA-26A5-4006-B78F-BE5E7628CA66}" destId="{5ED0BD84-072F-4C52-8711-11FF28C4CE57}" srcOrd="1" destOrd="0" presId="urn:microsoft.com/office/officeart/2005/8/layout/cycle2"/>
    <dgm:cxn modelId="{B639D277-0DA6-4A4F-AE8C-76D8D366AA06}" type="presOf" srcId="{51E7F2EE-3CF5-4375-8C97-F201288EB11E}" destId="{8F4C2B85-85C3-438E-BF76-73AE2557A775}" srcOrd="1" destOrd="0" presId="urn:microsoft.com/office/officeart/2005/8/layout/cycle2"/>
    <dgm:cxn modelId="{E792BD4C-6C33-4AF2-BE6F-E5CF2B1E63B8}" type="presOf" srcId="{3C87EA0B-6099-40A9-B275-B636786ECB3B}" destId="{93C832E6-EDB5-46A4-81CC-8CFA87CD176E}" srcOrd="1" destOrd="0" presId="urn:microsoft.com/office/officeart/2005/8/layout/cycle2"/>
    <dgm:cxn modelId="{B694FF29-B682-46C6-B398-1D58AEE27A29}" type="presOf" srcId="{B8E69CB2-9E6A-4771-B3EB-A2BBF89E9407}" destId="{F0F5585F-A814-407C-901C-ABE28CEA357A}" srcOrd="1" destOrd="0" presId="urn:microsoft.com/office/officeart/2005/8/layout/cycle2"/>
    <dgm:cxn modelId="{0D8BEF22-224F-4938-99E7-0A3FC976C213}" type="presOf" srcId="{51E7F2EE-3CF5-4375-8C97-F201288EB11E}" destId="{4C680AC3-DFBE-4418-AFAC-48DF793D57BD}" srcOrd="0" destOrd="0" presId="urn:microsoft.com/office/officeart/2005/8/layout/cycle2"/>
    <dgm:cxn modelId="{15B2F12E-C4C4-4451-840D-6E83929BF9D6}" srcId="{AB92EBC0-2E77-4A32-B9BB-C9B73CD2C3DA}" destId="{CAF922F1-7466-49E4-900A-F0DE65F7EF74}" srcOrd="5" destOrd="0" parTransId="{355B571F-8C8F-4B04-AA4F-115328117C83}" sibTransId="{7D13698E-2464-42C5-A40A-7F53A559F098}"/>
    <dgm:cxn modelId="{39968852-B3F5-48B9-ABCD-F130361E467D}" type="presOf" srcId="{CAF922F1-7466-49E4-900A-F0DE65F7EF74}" destId="{2A9F695A-0618-462E-9C07-564C47A0DAAE}" srcOrd="0" destOrd="0" presId="urn:microsoft.com/office/officeart/2005/8/layout/cycle2"/>
    <dgm:cxn modelId="{D85F7C55-8679-4F06-840B-D988502F930B}" srcId="{AB92EBC0-2E77-4A32-B9BB-C9B73CD2C3DA}" destId="{FD2A62DB-CD34-4E60-992C-4B14C486C01B}" srcOrd="0" destOrd="0" parTransId="{B5937D71-4629-44EA-A016-436751937F82}" sibTransId="{B8E69CB2-9E6A-4771-B3EB-A2BBF89E9407}"/>
    <dgm:cxn modelId="{BF108842-5689-4FBF-B5C1-EE9975D6BB5A}" type="presOf" srcId="{C9DA723C-6163-43C0-BD26-68B914C86287}" destId="{9554ABA2-1A13-49F5-AAA3-A062B5249143}" srcOrd="0" destOrd="0" presId="urn:microsoft.com/office/officeart/2005/8/layout/cycle2"/>
    <dgm:cxn modelId="{BAF1FA7F-C587-4AF9-82F6-CC054E0F4977}" srcId="{AB92EBC0-2E77-4A32-B9BB-C9B73CD2C3DA}" destId="{7156EFA2-01D5-4168-BC04-B0330C323B07}" srcOrd="4" destOrd="0" parTransId="{98F9AFDB-30FB-4C7B-A056-DB08E4EDB7B4}" sibTransId="{B09F079B-352F-4CEE-99C4-C403613E03D1}"/>
    <dgm:cxn modelId="{AE4A19CE-7144-4356-B53D-A187B80503CC}" srcId="{AB92EBC0-2E77-4A32-B9BB-C9B73CD2C3DA}" destId="{DFD21019-137F-46D0-AEC9-DADA12EED150}" srcOrd="3" destOrd="0" parTransId="{9ADC38EA-F926-475C-B575-7FAC20A5B646}" sibTransId="{3C87EA0B-6099-40A9-B275-B636786ECB3B}"/>
    <dgm:cxn modelId="{AD1C6CB3-415D-40F0-8984-903BD5212A60}" type="presOf" srcId="{7156EFA2-01D5-4168-BC04-B0330C323B07}" destId="{CF4AC011-1EF0-4909-9419-A532ABA7F568}" srcOrd="0" destOrd="0" presId="urn:microsoft.com/office/officeart/2005/8/layout/cycle2"/>
    <dgm:cxn modelId="{3DC17C76-CCAF-4334-821C-FF5C1B29C2EF}" type="presOf" srcId="{3C87EA0B-6099-40A9-B275-B636786ECB3B}" destId="{7EDD4CC2-3335-427C-B4E3-E9C53A7B3128}" srcOrd="0" destOrd="0" presId="urn:microsoft.com/office/officeart/2005/8/layout/cycle2"/>
    <dgm:cxn modelId="{3A12D582-51B6-40C4-A841-FB036ED2F0F5}" type="presOf" srcId="{B09F079B-352F-4CEE-99C4-C403613E03D1}" destId="{6149FBA8-C733-4297-9268-EC32FF3F5F3E}" srcOrd="1" destOrd="0" presId="urn:microsoft.com/office/officeart/2005/8/layout/cycle2"/>
    <dgm:cxn modelId="{4DB408E9-4E04-4892-9333-8B1716FA18A4}" type="presOf" srcId="{DFD21019-137F-46D0-AEC9-DADA12EED150}" destId="{72D19940-1082-428C-A501-7EA2EC9C9AFD}" srcOrd="0" destOrd="0" presId="urn:microsoft.com/office/officeart/2005/8/layout/cycle2"/>
    <dgm:cxn modelId="{728924B0-62B1-4F0F-B064-12846FF81240}" type="presOf" srcId="{7D13698E-2464-42C5-A40A-7F53A559F098}" destId="{341AF035-3A6F-438B-A57E-A5B877BF10D5}" srcOrd="1" destOrd="0" presId="urn:microsoft.com/office/officeart/2005/8/layout/cycle2"/>
    <dgm:cxn modelId="{17B89F82-73E4-41B9-91F2-09EF8749F8B4}" type="presOf" srcId="{AB92EBC0-2E77-4A32-B9BB-C9B73CD2C3DA}" destId="{5317915E-1504-4342-9AA9-6DDDA9533C39}" srcOrd="0" destOrd="0" presId="urn:microsoft.com/office/officeart/2005/8/layout/cycle2"/>
    <dgm:cxn modelId="{A6B4338F-AAB0-4A01-B6FF-4D5356ED4B07}" type="presOf" srcId="{B09F079B-352F-4CEE-99C4-C403613E03D1}" destId="{8C4B0B8F-424D-40C1-80DE-ABE1F6104B15}" srcOrd="0" destOrd="0" presId="urn:microsoft.com/office/officeart/2005/8/layout/cycle2"/>
    <dgm:cxn modelId="{F909A1B5-DD2A-41C9-9ABE-40F4FA025959}" type="presOf" srcId="{B8E69CB2-9E6A-4771-B3EB-A2BBF89E9407}" destId="{02CF0B5A-67A0-42CB-A9FD-193D9C0184D5}" srcOrd="0" destOrd="0" presId="urn:microsoft.com/office/officeart/2005/8/layout/cycle2"/>
    <dgm:cxn modelId="{76470FF4-4F10-4973-9116-C62EE879DE74}" type="presOf" srcId="{14E170CA-26A5-4006-B78F-BE5E7628CA66}" destId="{290C65E2-8ECB-4E0E-A026-25D017B6BA1F}" srcOrd="0" destOrd="0" presId="urn:microsoft.com/office/officeart/2005/8/layout/cycle2"/>
    <dgm:cxn modelId="{190D52B3-B022-48E4-A0CA-1CEBA90A75D9}" type="presOf" srcId="{7D13698E-2464-42C5-A40A-7F53A559F098}" destId="{79DDD8BF-D9D8-4BFB-BC4A-B740F8AAC72A}" srcOrd="0" destOrd="0" presId="urn:microsoft.com/office/officeart/2005/8/layout/cycle2"/>
    <dgm:cxn modelId="{F300CDCE-42D2-4C80-B9C6-F77839844DB6}" srcId="{AB92EBC0-2E77-4A32-B9BB-C9B73CD2C3DA}" destId="{C9DA723C-6163-43C0-BD26-68B914C86287}" srcOrd="1" destOrd="0" parTransId="{4A795574-63C9-4A0B-9872-CD708EFF01A7}" sibTransId="{51E7F2EE-3CF5-4375-8C97-F201288EB11E}"/>
    <dgm:cxn modelId="{F289B571-3D20-4BCA-B616-1713D72C9670}" type="presParOf" srcId="{5317915E-1504-4342-9AA9-6DDDA9533C39}" destId="{469EE85A-7776-4B46-A7BD-F39D1B00B6ED}" srcOrd="0" destOrd="0" presId="urn:microsoft.com/office/officeart/2005/8/layout/cycle2"/>
    <dgm:cxn modelId="{17149EF8-F514-4222-8A22-34179B962F34}" type="presParOf" srcId="{5317915E-1504-4342-9AA9-6DDDA9533C39}" destId="{02CF0B5A-67A0-42CB-A9FD-193D9C0184D5}" srcOrd="1" destOrd="0" presId="urn:microsoft.com/office/officeart/2005/8/layout/cycle2"/>
    <dgm:cxn modelId="{AD06D43C-2DB6-4BBE-87B3-AC12D40C6805}" type="presParOf" srcId="{02CF0B5A-67A0-42CB-A9FD-193D9C0184D5}" destId="{F0F5585F-A814-407C-901C-ABE28CEA357A}" srcOrd="0" destOrd="0" presId="urn:microsoft.com/office/officeart/2005/8/layout/cycle2"/>
    <dgm:cxn modelId="{D9E768C9-F170-424D-BDB0-A568D42CE236}" type="presParOf" srcId="{5317915E-1504-4342-9AA9-6DDDA9533C39}" destId="{9554ABA2-1A13-49F5-AAA3-A062B5249143}" srcOrd="2" destOrd="0" presId="urn:microsoft.com/office/officeart/2005/8/layout/cycle2"/>
    <dgm:cxn modelId="{0E13D589-1ACB-477B-B694-5F46E7105C22}" type="presParOf" srcId="{5317915E-1504-4342-9AA9-6DDDA9533C39}" destId="{4C680AC3-DFBE-4418-AFAC-48DF793D57BD}" srcOrd="3" destOrd="0" presId="urn:microsoft.com/office/officeart/2005/8/layout/cycle2"/>
    <dgm:cxn modelId="{CA2A0DAE-598E-4CC8-83FA-4C9C2FEC79DA}" type="presParOf" srcId="{4C680AC3-DFBE-4418-AFAC-48DF793D57BD}" destId="{8F4C2B85-85C3-438E-BF76-73AE2557A775}" srcOrd="0" destOrd="0" presId="urn:microsoft.com/office/officeart/2005/8/layout/cycle2"/>
    <dgm:cxn modelId="{275CEC79-23B8-4223-AEDD-8424EC0E431D}" type="presParOf" srcId="{5317915E-1504-4342-9AA9-6DDDA9533C39}" destId="{CDC5D312-1A68-4123-9D49-A9AA0BC09447}" srcOrd="4" destOrd="0" presId="urn:microsoft.com/office/officeart/2005/8/layout/cycle2"/>
    <dgm:cxn modelId="{5901521E-0D7D-4D27-81CA-9AC56ACF59FE}" type="presParOf" srcId="{5317915E-1504-4342-9AA9-6DDDA9533C39}" destId="{290C65E2-8ECB-4E0E-A026-25D017B6BA1F}" srcOrd="5" destOrd="0" presId="urn:microsoft.com/office/officeart/2005/8/layout/cycle2"/>
    <dgm:cxn modelId="{8E4F1614-C3CA-4380-8F27-044B0F215565}" type="presParOf" srcId="{290C65E2-8ECB-4E0E-A026-25D017B6BA1F}" destId="{5ED0BD84-072F-4C52-8711-11FF28C4CE57}" srcOrd="0" destOrd="0" presId="urn:microsoft.com/office/officeart/2005/8/layout/cycle2"/>
    <dgm:cxn modelId="{7E2C7FCB-CFBC-4357-A689-3B2E1F99DD4B}" type="presParOf" srcId="{5317915E-1504-4342-9AA9-6DDDA9533C39}" destId="{72D19940-1082-428C-A501-7EA2EC9C9AFD}" srcOrd="6" destOrd="0" presId="urn:microsoft.com/office/officeart/2005/8/layout/cycle2"/>
    <dgm:cxn modelId="{869DFD5A-80AA-4257-9190-AD450B242026}" type="presParOf" srcId="{5317915E-1504-4342-9AA9-6DDDA9533C39}" destId="{7EDD4CC2-3335-427C-B4E3-E9C53A7B3128}" srcOrd="7" destOrd="0" presId="urn:microsoft.com/office/officeart/2005/8/layout/cycle2"/>
    <dgm:cxn modelId="{DBC74CBB-D1B1-460D-B57E-E1EFF390AFA7}" type="presParOf" srcId="{7EDD4CC2-3335-427C-B4E3-E9C53A7B3128}" destId="{93C832E6-EDB5-46A4-81CC-8CFA87CD176E}" srcOrd="0" destOrd="0" presId="urn:microsoft.com/office/officeart/2005/8/layout/cycle2"/>
    <dgm:cxn modelId="{A52065A8-761A-46EC-B4EB-5CFE8398B22C}" type="presParOf" srcId="{5317915E-1504-4342-9AA9-6DDDA9533C39}" destId="{CF4AC011-1EF0-4909-9419-A532ABA7F568}" srcOrd="8" destOrd="0" presId="urn:microsoft.com/office/officeart/2005/8/layout/cycle2"/>
    <dgm:cxn modelId="{4E663F1E-FB5C-4ADB-90FA-D0704FD087AD}" type="presParOf" srcId="{5317915E-1504-4342-9AA9-6DDDA9533C39}" destId="{8C4B0B8F-424D-40C1-80DE-ABE1F6104B15}" srcOrd="9" destOrd="0" presId="urn:microsoft.com/office/officeart/2005/8/layout/cycle2"/>
    <dgm:cxn modelId="{7EE8376D-254D-4B61-AB9B-120D044A1B13}" type="presParOf" srcId="{8C4B0B8F-424D-40C1-80DE-ABE1F6104B15}" destId="{6149FBA8-C733-4297-9268-EC32FF3F5F3E}" srcOrd="0" destOrd="0" presId="urn:microsoft.com/office/officeart/2005/8/layout/cycle2"/>
    <dgm:cxn modelId="{0663BE81-BB5E-4021-A077-8043E30FCFF7}" type="presParOf" srcId="{5317915E-1504-4342-9AA9-6DDDA9533C39}" destId="{2A9F695A-0618-462E-9C07-564C47A0DAAE}" srcOrd="10" destOrd="0" presId="urn:microsoft.com/office/officeart/2005/8/layout/cycle2"/>
    <dgm:cxn modelId="{907A26F3-2348-4B2F-A163-45D7B5E20906}" type="presParOf" srcId="{5317915E-1504-4342-9AA9-6DDDA9533C39}" destId="{79DDD8BF-D9D8-4BFB-BC4A-B740F8AAC72A}" srcOrd="11" destOrd="0" presId="urn:microsoft.com/office/officeart/2005/8/layout/cycle2"/>
    <dgm:cxn modelId="{E92A0CB7-8835-4AFD-AAF7-69CA03D8536C}" type="presParOf" srcId="{79DDD8BF-D9D8-4BFB-BC4A-B740F8AAC72A}" destId="{341AF035-3A6F-438B-A57E-A5B877BF10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4A08F7-44A8-4EE0-8AB4-F67A7526F3D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6CB1E35-AAF8-4A0B-BDB2-88872D66E157}">
      <dgm:prSet phldrT="[Текст]" custT="1"/>
      <dgm:spPr/>
      <dgm:t>
        <a:bodyPr/>
        <a:lstStyle/>
        <a:p>
          <a:r>
            <a:rPr lang="ru-RU" sz="2200" b="1" dirty="0" smtClean="0"/>
            <a:t>Создать условия для социализации детей с ОВЗ</a:t>
          </a:r>
          <a:endParaRPr lang="ru-RU" sz="2200" dirty="0"/>
        </a:p>
      </dgm:t>
    </dgm:pt>
    <dgm:pt modelId="{272998A4-9A43-4DEE-98FD-2E66B703CBB1}" type="parTrans" cxnId="{6483FB14-11D2-4D1D-B88F-17AFC262E33D}">
      <dgm:prSet/>
      <dgm:spPr/>
      <dgm:t>
        <a:bodyPr/>
        <a:lstStyle/>
        <a:p>
          <a:endParaRPr lang="ru-RU"/>
        </a:p>
      </dgm:t>
    </dgm:pt>
    <dgm:pt modelId="{81E4531B-0A18-4503-8F2A-4A07DEC20714}" type="sibTrans" cxnId="{6483FB14-11D2-4D1D-B88F-17AFC262E33D}">
      <dgm:prSet/>
      <dgm:spPr/>
      <dgm:t>
        <a:bodyPr/>
        <a:lstStyle/>
        <a:p>
          <a:endParaRPr lang="ru-RU"/>
        </a:p>
      </dgm:t>
    </dgm:pt>
    <dgm:pt modelId="{C5392C48-7A40-4993-8FBA-53496A258514}">
      <dgm:prSet phldrT="[Текст]" custT="1"/>
      <dgm:spPr/>
      <dgm:t>
        <a:bodyPr/>
        <a:lstStyle/>
        <a:p>
          <a:r>
            <a:rPr lang="ru-RU" sz="2200" b="1" dirty="0" smtClean="0"/>
            <a:t>Использовать социальное партнерство для всестороннего развития личности ребенка</a:t>
          </a:r>
          <a:endParaRPr lang="ru-RU" sz="2200" dirty="0"/>
        </a:p>
      </dgm:t>
    </dgm:pt>
    <dgm:pt modelId="{73D16475-1935-4072-8D13-17C0AA0D0CA8}" type="parTrans" cxnId="{EE90F070-669E-41DD-BDE3-CB6F72AB19E5}">
      <dgm:prSet/>
      <dgm:spPr/>
      <dgm:t>
        <a:bodyPr/>
        <a:lstStyle/>
        <a:p>
          <a:endParaRPr lang="ru-RU"/>
        </a:p>
      </dgm:t>
    </dgm:pt>
    <dgm:pt modelId="{811CC394-58F8-4ADE-95E1-64D2718DC564}" type="sibTrans" cxnId="{EE90F070-669E-41DD-BDE3-CB6F72AB19E5}">
      <dgm:prSet/>
      <dgm:spPr/>
      <dgm:t>
        <a:bodyPr/>
        <a:lstStyle/>
        <a:p>
          <a:endParaRPr lang="ru-RU"/>
        </a:p>
      </dgm:t>
    </dgm:pt>
    <dgm:pt modelId="{BF98A2D4-8080-4EDA-B0F1-8D490F094739}">
      <dgm:prSet phldrT="[Текст]" custT="1"/>
      <dgm:spPr/>
      <dgm:t>
        <a:bodyPr/>
        <a:lstStyle/>
        <a:p>
          <a:r>
            <a:rPr lang="ru-RU" sz="2200" b="1" dirty="0" smtClean="0"/>
            <a:t>Отработать механизм взаимодействия с социальными институтами</a:t>
          </a:r>
          <a:endParaRPr lang="ru-RU" sz="2200" dirty="0"/>
        </a:p>
      </dgm:t>
    </dgm:pt>
    <dgm:pt modelId="{D74984C8-8A8E-487A-BB9D-F1DE30311528}" type="parTrans" cxnId="{4D219BEE-DA08-4233-A0FB-07EF6FB6A425}">
      <dgm:prSet/>
      <dgm:spPr/>
      <dgm:t>
        <a:bodyPr/>
        <a:lstStyle/>
        <a:p>
          <a:endParaRPr lang="ru-RU"/>
        </a:p>
      </dgm:t>
    </dgm:pt>
    <dgm:pt modelId="{D54D5CFF-D330-4B00-81E5-EFD62D6E3F38}" type="sibTrans" cxnId="{4D219BEE-DA08-4233-A0FB-07EF6FB6A425}">
      <dgm:prSet/>
      <dgm:spPr/>
      <dgm:t>
        <a:bodyPr/>
        <a:lstStyle/>
        <a:p>
          <a:endParaRPr lang="ru-RU"/>
        </a:p>
      </dgm:t>
    </dgm:pt>
    <dgm:pt modelId="{70F0FD75-48E1-4E30-818D-A65A7A807969}">
      <dgm:prSet phldrT="[Текст]" custT="1"/>
      <dgm:spPr/>
      <dgm:t>
        <a:bodyPr/>
        <a:lstStyle/>
        <a:p>
          <a:r>
            <a:rPr lang="ru-RU" sz="2200" b="1" dirty="0" smtClean="0"/>
            <a:t>Повысить педагогическую компетентность родителей (законных представителей)</a:t>
          </a:r>
          <a:endParaRPr lang="ru-RU" sz="2200" dirty="0"/>
        </a:p>
      </dgm:t>
    </dgm:pt>
    <dgm:pt modelId="{26659299-784C-435B-8027-0F23D309D084}" type="parTrans" cxnId="{5EC27A0A-776C-4E50-BA3D-3E4E63BC4783}">
      <dgm:prSet/>
      <dgm:spPr/>
      <dgm:t>
        <a:bodyPr/>
        <a:lstStyle/>
        <a:p>
          <a:endParaRPr lang="ru-RU"/>
        </a:p>
      </dgm:t>
    </dgm:pt>
    <dgm:pt modelId="{0BD44156-5AB8-42F5-A0BE-CE89772987F8}" type="sibTrans" cxnId="{5EC27A0A-776C-4E50-BA3D-3E4E63BC4783}">
      <dgm:prSet/>
      <dgm:spPr/>
      <dgm:t>
        <a:bodyPr/>
        <a:lstStyle/>
        <a:p>
          <a:endParaRPr lang="ru-RU"/>
        </a:p>
      </dgm:t>
    </dgm:pt>
    <dgm:pt modelId="{66850B67-3F7C-4019-8A2F-3D7222FD3021}">
      <dgm:prSet phldrT="[Текст]" custT="1"/>
      <dgm:spPr/>
      <dgm:t>
        <a:bodyPr/>
        <a:lstStyle/>
        <a:p>
          <a:r>
            <a:rPr lang="ru-RU" sz="2200" b="1" dirty="0" smtClean="0"/>
            <a:t>Повысить профессиональную компетентность педагогов МБДОУ  № 7</a:t>
          </a:r>
          <a:endParaRPr lang="ru-RU" sz="2200" dirty="0"/>
        </a:p>
      </dgm:t>
    </dgm:pt>
    <dgm:pt modelId="{9994AD66-57B9-4BA6-B822-BA915B2932DE}" type="parTrans" cxnId="{845C0768-A4D3-4A96-860C-BDC5710CEB1B}">
      <dgm:prSet/>
      <dgm:spPr/>
      <dgm:t>
        <a:bodyPr/>
        <a:lstStyle/>
        <a:p>
          <a:endParaRPr lang="ru-RU"/>
        </a:p>
      </dgm:t>
    </dgm:pt>
    <dgm:pt modelId="{5A6A2BB6-2237-4069-BE55-7664B314CF07}" type="sibTrans" cxnId="{845C0768-A4D3-4A96-860C-BDC5710CEB1B}">
      <dgm:prSet/>
      <dgm:spPr/>
      <dgm:t>
        <a:bodyPr/>
        <a:lstStyle/>
        <a:p>
          <a:endParaRPr lang="ru-RU"/>
        </a:p>
      </dgm:t>
    </dgm:pt>
    <dgm:pt modelId="{4D002F8A-4459-47B8-98D5-5861869B8060}" type="pres">
      <dgm:prSet presAssocID="{5C4A08F7-44A8-4EE0-8AB4-F67A7526F3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9B941-CBB4-425C-841C-5213E8D0EF62}" type="pres">
      <dgm:prSet presAssocID="{A6CB1E35-AAF8-4A0B-BDB2-88872D66E157}" presName="parentLin" presStyleCnt="0"/>
      <dgm:spPr/>
    </dgm:pt>
    <dgm:pt modelId="{D86986B0-FB76-4A3E-A816-00292DC5D69D}" type="pres">
      <dgm:prSet presAssocID="{A6CB1E35-AAF8-4A0B-BDB2-88872D66E15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DB1996-8B40-41C6-9C88-678BB39397A9}" type="pres">
      <dgm:prSet presAssocID="{A6CB1E35-AAF8-4A0B-BDB2-88872D66E157}" presName="parentText" presStyleLbl="node1" presStyleIdx="0" presStyleCnt="5" custScaleX="131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D6EF-E66D-4666-9482-58F83652FC0B}" type="pres">
      <dgm:prSet presAssocID="{A6CB1E35-AAF8-4A0B-BDB2-88872D66E157}" presName="negativeSpace" presStyleCnt="0"/>
      <dgm:spPr/>
    </dgm:pt>
    <dgm:pt modelId="{E660E92E-FF92-4AE3-867F-A7125FEFE816}" type="pres">
      <dgm:prSet presAssocID="{A6CB1E35-AAF8-4A0B-BDB2-88872D66E157}" presName="childText" presStyleLbl="conFgAcc1" presStyleIdx="0" presStyleCnt="5">
        <dgm:presLayoutVars>
          <dgm:bulletEnabled val="1"/>
        </dgm:presLayoutVars>
      </dgm:prSet>
      <dgm:spPr/>
    </dgm:pt>
    <dgm:pt modelId="{36D162E4-31D7-4EC8-BC0A-337AC4FD043B}" type="pres">
      <dgm:prSet presAssocID="{81E4531B-0A18-4503-8F2A-4A07DEC20714}" presName="spaceBetweenRectangles" presStyleCnt="0"/>
      <dgm:spPr/>
    </dgm:pt>
    <dgm:pt modelId="{E2836A10-6D17-4C9C-B248-23F9BD82D989}" type="pres">
      <dgm:prSet presAssocID="{C5392C48-7A40-4993-8FBA-53496A258514}" presName="parentLin" presStyleCnt="0"/>
      <dgm:spPr/>
    </dgm:pt>
    <dgm:pt modelId="{61D22AA2-26F0-4F5A-B713-6040F4796BF8}" type="pres">
      <dgm:prSet presAssocID="{C5392C48-7A40-4993-8FBA-53496A25851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38E5B0A-B38C-4387-AAF2-3CAD1EAED60E}" type="pres">
      <dgm:prSet presAssocID="{C5392C48-7A40-4993-8FBA-53496A258514}" presName="parentText" presStyleLbl="node1" presStyleIdx="1" presStyleCnt="5" custScaleX="129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57F1-6C09-4C70-9EB9-62EC86E7E312}" type="pres">
      <dgm:prSet presAssocID="{C5392C48-7A40-4993-8FBA-53496A258514}" presName="negativeSpace" presStyleCnt="0"/>
      <dgm:spPr/>
    </dgm:pt>
    <dgm:pt modelId="{E0AA19F3-79B0-4193-8D24-BBE52ED064F7}" type="pres">
      <dgm:prSet presAssocID="{C5392C48-7A40-4993-8FBA-53496A258514}" presName="childText" presStyleLbl="conFgAcc1" presStyleIdx="1" presStyleCnt="5">
        <dgm:presLayoutVars>
          <dgm:bulletEnabled val="1"/>
        </dgm:presLayoutVars>
      </dgm:prSet>
      <dgm:spPr/>
    </dgm:pt>
    <dgm:pt modelId="{0C2687D7-469A-4EF9-8791-D9EE25361393}" type="pres">
      <dgm:prSet presAssocID="{811CC394-58F8-4ADE-95E1-64D2718DC564}" presName="spaceBetweenRectangles" presStyleCnt="0"/>
      <dgm:spPr/>
    </dgm:pt>
    <dgm:pt modelId="{4011295E-F769-40EF-A1E2-E18DB074F880}" type="pres">
      <dgm:prSet presAssocID="{BF98A2D4-8080-4EDA-B0F1-8D490F094739}" presName="parentLin" presStyleCnt="0"/>
      <dgm:spPr/>
    </dgm:pt>
    <dgm:pt modelId="{704BA228-C1D7-4801-871B-FAA977E5312A}" type="pres">
      <dgm:prSet presAssocID="{BF98A2D4-8080-4EDA-B0F1-8D490F0947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62286BE-9BF5-47C8-AA13-04A59836C2E5}" type="pres">
      <dgm:prSet presAssocID="{BF98A2D4-8080-4EDA-B0F1-8D490F094739}" presName="parentText" presStyleLbl="node1" presStyleIdx="2" presStyleCnt="5" custScaleX="124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37AE1-C2CE-44F2-AC33-7182E30200A0}" type="pres">
      <dgm:prSet presAssocID="{BF98A2D4-8080-4EDA-B0F1-8D490F094739}" presName="negativeSpace" presStyleCnt="0"/>
      <dgm:spPr/>
    </dgm:pt>
    <dgm:pt modelId="{B87AED11-2820-4AB9-B78E-2EBD852330D9}" type="pres">
      <dgm:prSet presAssocID="{BF98A2D4-8080-4EDA-B0F1-8D490F094739}" presName="childText" presStyleLbl="conFgAcc1" presStyleIdx="2" presStyleCnt="5">
        <dgm:presLayoutVars>
          <dgm:bulletEnabled val="1"/>
        </dgm:presLayoutVars>
      </dgm:prSet>
      <dgm:spPr/>
    </dgm:pt>
    <dgm:pt modelId="{12D073C4-F5EF-4B05-9706-9E6F908A801E}" type="pres">
      <dgm:prSet presAssocID="{D54D5CFF-D330-4B00-81E5-EFD62D6E3F38}" presName="spaceBetweenRectangles" presStyleCnt="0"/>
      <dgm:spPr/>
    </dgm:pt>
    <dgm:pt modelId="{7AB1F8EE-4CA7-49E0-93C1-26A1895A3E42}" type="pres">
      <dgm:prSet presAssocID="{70F0FD75-48E1-4E30-818D-A65A7A807969}" presName="parentLin" presStyleCnt="0"/>
      <dgm:spPr/>
    </dgm:pt>
    <dgm:pt modelId="{B296E8D5-E065-4B1B-95CA-38E85F500EE1}" type="pres">
      <dgm:prSet presAssocID="{70F0FD75-48E1-4E30-818D-A65A7A80796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C9D3955-901D-475D-852C-52EE9EC87CB2}" type="pres">
      <dgm:prSet presAssocID="{70F0FD75-48E1-4E30-818D-A65A7A807969}" presName="parentText" presStyleLbl="node1" presStyleIdx="3" presStyleCnt="5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BA5C5-5F33-4C30-B228-890EAC51249D}" type="pres">
      <dgm:prSet presAssocID="{70F0FD75-48E1-4E30-818D-A65A7A807969}" presName="negativeSpace" presStyleCnt="0"/>
      <dgm:spPr/>
    </dgm:pt>
    <dgm:pt modelId="{CF4C7193-0903-4809-89FC-6D8363E4336D}" type="pres">
      <dgm:prSet presAssocID="{70F0FD75-48E1-4E30-818D-A65A7A807969}" presName="childText" presStyleLbl="conFgAcc1" presStyleIdx="3" presStyleCnt="5">
        <dgm:presLayoutVars>
          <dgm:bulletEnabled val="1"/>
        </dgm:presLayoutVars>
      </dgm:prSet>
      <dgm:spPr/>
    </dgm:pt>
    <dgm:pt modelId="{3B7C0FE9-0A94-4C30-91D2-CBC5D8A703EA}" type="pres">
      <dgm:prSet presAssocID="{0BD44156-5AB8-42F5-A0BE-CE89772987F8}" presName="spaceBetweenRectangles" presStyleCnt="0"/>
      <dgm:spPr/>
    </dgm:pt>
    <dgm:pt modelId="{8213D29A-BC4A-4B96-B2C4-2CCD764AA8E0}" type="pres">
      <dgm:prSet presAssocID="{66850B67-3F7C-4019-8A2F-3D7222FD3021}" presName="parentLin" presStyleCnt="0"/>
      <dgm:spPr/>
    </dgm:pt>
    <dgm:pt modelId="{3BBC6882-A762-4F90-98F4-3DC656476EA7}" type="pres">
      <dgm:prSet presAssocID="{66850B67-3F7C-4019-8A2F-3D7222FD302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4AFBF89-33BC-4D88-AE1F-27EB321B10CD}" type="pres">
      <dgm:prSet presAssocID="{66850B67-3F7C-4019-8A2F-3D7222FD3021}" presName="parentText" presStyleLbl="node1" presStyleIdx="4" presStyleCnt="5" custScaleX="11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2C0BE-992A-4AB9-B2CA-9C939076E4CF}" type="pres">
      <dgm:prSet presAssocID="{66850B67-3F7C-4019-8A2F-3D7222FD3021}" presName="negativeSpace" presStyleCnt="0"/>
      <dgm:spPr/>
    </dgm:pt>
    <dgm:pt modelId="{09EC4C48-0C41-468A-823B-C5DF40813C49}" type="pres">
      <dgm:prSet presAssocID="{66850B67-3F7C-4019-8A2F-3D7222FD302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88295BB-F24F-4A67-89D4-F09AD5E1D589}" type="presOf" srcId="{A6CB1E35-AAF8-4A0B-BDB2-88872D66E157}" destId="{D86986B0-FB76-4A3E-A816-00292DC5D69D}" srcOrd="0" destOrd="0" presId="urn:microsoft.com/office/officeart/2005/8/layout/list1"/>
    <dgm:cxn modelId="{7FA79C31-ECBE-4B56-AD74-B2458100BECB}" type="presOf" srcId="{70F0FD75-48E1-4E30-818D-A65A7A807969}" destId="{B296E8D5-E065-4B1B-95CA-38E85F500EE1}" srcOrd="0" destOrd="0" presId="urn:microsoft.com/office/officeart/2005/8/layout/list1"/>
    <dgm:cxn modelId="{845C0768-A4D3-4A96-860C-BDC5710CEB1B}" srcId="{5C4A08F7-44A8-4EE0-8AB4-F67A7526F3D7}" destId="{66850B67-3F7C-4019-8A2F-3D7222FD3021}" srcOrd="4" destOrd="0" parTransId="{9994AD66-57B9-4BA6-B822-BA915B2932DE}" sibTransId="{5A6A2BB6-2237-4069-BE55-7664B314CF07}"/>
    <dgm:cxn modelId="{4D219BEE-DA08-4233-A0FB-07EF6FB6A425}" srcId="{5C4A08F7-44A8-4EE0-8AB4-F67A7526F3D7}" destId="{BF98A2D4-8080-4EDA-B0F1-8D490F094739}" srcOrd="2" destOrd="0" parTransId="{D74984C8-8A8E-487A-BB9D-F1DE30311528}" sibTransId="{D54D5CFF-D330-4B00-81E5-EFD62D6E3F38}"/>
    <dgm:cxn modelId="{FB58FC57-D6BB-4A84-8089-6EF1513FCE07}" type="presOf" srcId="{70F0FD75-48E1-4E30-818D-A65A7A807969}" destId="{6C9D3955-901D-475D-852C-52EE9EC87CB2}" srcOrd="1" destOrd="0" presId="urn:microsoft.com/office/officeart/2005/8/layout/list1"/>
    <dgm:cxn modelId="{0B1ACFCF-D115-4D07-BEDF-2938B3EB80DF}" type="presOf" srcId="{C5392C48-7A40-4993-8FBA-53496A258514}" destId="{A38E5B0A-B38C-4387-AAF2-3CAD1EAED60E}" srcOrd="1" destOrd="0" presId="urn:microsoft.com/office/officeart/2005/8/layout/list1"/>
    <dgm:cxn modelId="{6483FB14-11D2-4D1D-B88F-17AFC262E33D}" srcId="{5C4A08F7-44A8-4EE0-8AB4-F67A7526F3D7}" destId="{A6CB1E35-AAF8-4A0B-BDB2-88872D66E157}" srcOrd="0" destOrd="0" parTransId="{272998A4-9A43-4DEE-98FD-2E66B703CBB1}" sibTransId="{81E4531B-0A18-4503-8F2A-4A07DEC20714}"/>
    <dgm:cxn modelId="{CA874204-A896-4B6A-8E50-3CBC9958D1C0}" type="presOf" srcId="{66850B67-3F7C-4019-8A2F-3D7222FD3021}" destId="{24AFBF89-33BC-4D88-AE1F-27EB321B10CD}" srcOrd="1" destOrd="0" presId="urn:microsoft.com/office/officeart/2005/8/layout/list1"/>
    <dgm:cxn modelId="{F1B6346F-E087-44A6-8E9D-9A2E2F5DE918}" type="presOf" srcId="{5C4A08F7-44A8-4EE0-8AB4-F67A7526F3D7}" destId="{4D002F8A-4459-47B8-98D5-5861869B8060}" srcOrd="0" destOrd="0" presId="urn:microsoft.com/office/officeart/2005/8/layout/list1"/>
    <dgm:cxn modelId="{EE90F070-669E-41DD-BDE3-CB6F72AB19E5}" srcId="{5C4A08F7-44A8-4EE0-8AB4-F67A7526F3D7}" destId="{C5392C48-7A40-4993-8FBA-53496A258514}" srcOrd="1" destOrd="0" parTransId="{73D16475-1935-4072-8D13-17C0AA0D0CA8}" sibTransId="{811CC394-58F8-4ADE-95E1-64D2718DC564}"/>
    <dgm:cxn modelId="{135DBCB7-C128-4433-909D-D077300A338C}" type="presOf" srcId="{BF98A2D4-8080-4EDA-B0F1-8D490F094739}" destId="{704BA228-C1D7-4801-871B-FAA977E5312A}" srcOrd="0" destOrd="0" presId="urn:microsoft.com/office/officeart/2005/8/layout/list1"/>
    <dgm:cxn modelId="{1AB8FA49-644A-4D36-8C37-C88DC8F861B9}" type="presOf" srcId="{66850B67-3F7C-4019-8A2F-3D7222FD3021}" destId="{3BBC6882-A762-4F90-98F4-3DC656476EA7}" srcOrd="0" destOrd="0" presId="urn:microsoft.com/office/officeart/2005/8/layout/list1"/>
    <dgm:cxn modelId="{6C37B74D-5B95-4010-BEB2-DFF88DE32846}" type="presOf" srcId="{BF98A2D4-8080-4EDA-B0F1-8D490F094739}" destId="{262286BE-9BF5-47C8-AA13-04A59836C2E5}" srcOrd="1" destOrd="0" presId="urn:microsoft.com/office/officeart/2005/8/layout/list1"/>
    <dgm:cxn modelId="{23F6F58D-C04E-4232-926C-C7929BA845B0}" type="presOf" srcId="{A6CB1E35-AAF8-4A0B-BDB2-88872D66E157}" destId="{89DB1996-8B40-41C6-9C88-678BB39397A9}" srcOrd="1" destOrd="0" presId="urn:microsoft.com/office/officeart/2005/8/layout/list1"/>
    <dgm:cxn modelId="{5EC27A0A-776C-4E50-BA3D-3E4E63BC4783}" srcId="{5C4A08F7-44A8-4EE0-8AB4-F67A7526F3D7}" destId="{70F0FD75-48E1-4E30-818D-A65A7A807969}" srcOrd="3" destOrd="0" parTransId="{26659299-784C-435B-8027-0F23D309D084}" sibTransId="{0BD44156-5AB8-42F5-A0BE-CE89772987F8}"/>
    <dgm:cxn modelId="{AB0CF985-55CE-4EDB-B87E-8184075DAF98}" type="presOf" srcId="{C5392C48-7A40-4993-8FBA-53496A258514}" destId="{61D22AA2-26F0-4F5A-B713-6040F4796BF8}" srcOrd="0" destOrd="0" presId="urn:microsoft.com/office/officeart/2005/8/layout/list1"/>
    <dgm:cxn modelId="{8876389C-53C6-4FCF-A721-2B5ADC782BB3}" type="presParOf" srcId="{4D002F8A-4459-47B8-98D5-5861869B8060}" destId="{2B79B941-CBB4-425C-841C-5213E8D0EF62}" srcOrd="0" destOrd="0" presId="urn:microsoft.com/office/officeart/2005/8/layout/list1"/>
    <dgm:cxn modelId="{47E362CB-7D9A-4BD1-A360-6E478CCDFFD5}" type="presParOf" srcId="{2B79B941-CBB4-425C-841C-5213E8D0EF62}" destId="{D86986B0-FB76-4A3E-A816-00292DC5D69D}" srcOrd="0" destOrd="0" presId="urn:microsoft.com/office/officeart/2005/8/layout/list1"/>
    <dgm:cxn modelId="{AF3D92E8-BAF7-4DC7-B9B2-98EAFFB0AC01}" type="presParOf" srcId="{2B79B941-CBB4-425C-841C-5213E8D0EF62}" destId="{89DB1996-8B40-41C6-9C88-678BB39397A9}" srcOrd="1" destOrd="0" presId="urn:microsoft.com/office/officeart/2005/8/layout/list1"/>
    <dgm:cxn modelId="{365D3492-A08C-4CF3-B8D4-6B18EE91FF0A}" type="presParOf" srcId="{4D002F8A-4459-47B8-98D5-5861869B8060}" destId="{2363D6EF-E66D-4666-9482-58F83652FC0B}" srcOrd="1" destOrd="0" presId="urn:microsoft.com/office/officeart/2005/8/layout/list1"/>
    <dgm:cxn modelId="{351CD8C4-4DEB-4231-8D3A-B80721D1D5CA}" type="presParOf" srcId="{4D002F8A-4459-47B8-98D5-5861869B8060}" destId="{E660E92E-FF92-4AE3-867F-A7125FEFE816}" srcOrd="2" destOrd="0" presId="urn:microsoft.com/office/officeart/2005/8/layout/list1"/>
    <dgm:cxn modelId="{6363A4A3-9841-4375-A2B7-B53CD0EC438E}" type="presParOf" srcId="{4D002F8A-4459-47B8-98D5-5861869B8060}" destId="{36D162E4-31D7-4EC8-BC0A-337AC4FD043B}" srcOrd="3" destOrd="0" presId="urn:microsoft.com/office/officeart/2005/8/layout/list1"/>
    <dgm:cxn modelId="{5A1822D5-51C9-4F6A-B161-0D8291323806}" type="presParOf" srcId="{4D002F8A-4459-47B8-98D5-5861869B8060}" destId="{E2836A10-6D17-4C9C-B248-23F9BD82D989}" srcOrd="4" destOrd="0" presId="urn:microsoft.com/office/officeart/2005/8/layout/list1"/>
    <dgm:cxn modelId="{69413A3C-5A86-4CAE-9416-E3E3D4E6186B}" type="presParOf" srcId="{E2836A10-6D17-4C9C-B248-23F9BD82D989}" destId="{61D22AA2-26F0-4F5A-B713-6040F4796BF8}" srcOrd="0" destOrd="0" presId="urn:microsoft.com/office/officeart/2005/8/layout/list1"/>
    <dgm:cxn modelId="{13225682-9DBC-41CC-AF8C-3C3209B861D0}" type="presParOf" srcId="{E2836A10-6D17-4C9C-B248-23F9BD82D989}" destId="{A38E5B0A-B38C-4387-AAF2-3CAD1EAED60E}" srcOrd="1" destOrd="0" presId="urn:microsoft.com/office/officeart/2005/8/layout/list1"/>
    <dgm:cxn modelId="{A09627E8-58AB-47E1-97C8-E0B18140DF37}" type="presParOf" srcId="{4D002F8A-4459-47B8-98D5-5861869B8060}" destId="{CD4C57F1-6C09-4C70-9EB9-62EC86E7E312}" srcOrd="5" destOrd="0" presId="urn:microsoft.com/office/officeart/2005/8/layout/list1"/>
    <dgm:cxn modelId="{5C6CB690-2E04-4819-BBE6-8F135CB0993C}" type="presParOf" srcId="{4D002F8A-4459-47B8-98D5-5861869B8060}" destId="{E0AA19F3-79B0-4193-8D24-BBE52ED064F7}" srcOrd="6" destOrd="0" presId="urn:microsoft.com/office/officeart/2005/8/layout/list1"/>
    <dgm:cxn modelId="{53C9AD80-7E01-45DF-A677-564AA2DC0625}" type="presParOf" srcId="{4D002F8A-4459-47B8-98D5-5861869B8060}" destId="{0C2687D7-469A-4EF9-8791-D9EE25361393}" srcOrd="7" destOrd="0" presId="urn:microsoft.com/office/officeart/2005/8/layout/list1"/>
    <dgm:cxn modelId="{B25B5B29-B151-45BF-9392-515DA4BBC204}" type="presParOf" srcId="{4D002F8A-4459-47B8-98D5-5861869B8060}" destId="{4011295E-F769-40EF-A1E2-E18DB074F880}" srcOrd="8" destOrd="0" presId="urn:microsoft.com/office/officeart/2005/8/layout/list1"/>
    <dgm:cxn modelId="{6968C5A1-4C70-4A08-AE92-777CF75036C3}" type="presParOf" srcId="{4011295E-F769-40EF-A1E2-E18DB074F880}" destId="{704BA228-C1D7-4801-871B-FAA977E5312A}" srcOrd="0" destOrd="0" presId="urn:microsoft.com/office/officeart/2005/8/layout/list1"/>
    <dgm:cxn modelId="{60DC4032-242B-4DF0-8640-C69D531214DF}" type="presParOf" srcId="{4011295E-F769-40EF-A1E2-E18DB074F880}" destId="{262286BE-9BF5-47C8-AA13-04A59836C2E5}" srcOrd="1" destOrd="0" presId="urn:microsoft.com/office/officeart/2005/8/layout/list1"/>
    <dgm:cxn modelId="{7FACDBEF-407D-4680-A14A-9BA540CD887E}" type="presParOf" srcId="{4D002F8A-4459-47B8-98D5-5861869B8060}" destId="{BFB37AE1-C2CE-44F2-AC33-7182E30200A0}" srcOrd="9" destOrd="0" presId="urn:microsoft.com/office/officeart/2005/8/layout/list1"/>
    <dgm:cxn modelId="{6F3DC086-E307-4D36-87CF-D136F48C3B58}" type="presParOf" srcId="{4D002F8A-4459-47B8-98D5-5861869B8060}" destId="{B87AED11-2820-4AB9-B78E-2EBD852330D9}" srcOrd="10" destOrd="0" presId="urn:microsoft.com/office/officeart/2005/8/layout/list1"/>
    <dgm:cxn modelId="{D0462259-4DAA-4D1F-89B0-CD01FF4DB0D4}" type="presParOf" srcId="{4D002F8A-4459-47B8-98D5-5861869B8060}" destId="{12D073C4-F5EF-4B05-9706-9E6F908A801E}" srcOrd="11" destOrd="0" presId="urn:microsoft.com/office/officeart/2005/8/layout/list1"/>
    <dgm:cxn modelId="{2F07A05B-7465-4B13-A1B2-9DCEEFB4080E}" type="presParOf" srcId="{4D002F8A-4459-47B8-98D5-5861869B8060}" destId="{7AB1F8EE-4CA7-49E0-93C1-26A1895A3E42}" srcOrd="12" destOrd="0" presId="urn:microsoft.com/office/officeart/2005/8/layout/list1"/>
    <dgm:cxn modelId="{B3ACF656-F2CE-4C2E-BEB4-FB12588762A0}" type="presParOf" srcId="{7AB1F8EE-4CA7-49E0-93C1-26A1895A3E42}" destId="{B296E8D5-E065-4B1B-95CA-38E85F500EE1}" srcOrd="0" destOrd="0" presId="urn:microsoft.com/office/officeart/2005/8/layout/list1"/>
    <dgm:cxn modelId="{212C66E8-59EC-4E4E-978D-F893E3E625B4}" type="presParOf" srcId="{7AB1F8EE-4CA7-49E0-93C1-26A1895A3E42}" destId="{6C9D3955-901D-475D-852C-52EE9EC87CB2}" srcOrd="1" destOrd="0" presId="urn:microsoft.com/office/officeart/2005/8/layout/list1"/>
    <dgm:cxn modelId="{E8940DD9-67AA-4ED8-84EC-C0133E37F2E0}" type="presParOf" srcId="{4D002F8A-4459-47B8-98D5-5861869B8060}" destId="{BFEBA5C5-5F33-4C30-B228-890EAC51249D}" srcOrd="13" destOrd="0" presId="urn:microsoft.com/office/officeart/2005/8/layout/list1"/>
    <dgm:cxn modelId="{A4D1D724-7F88-438C-B876-A5D8FF3F41A3}" type="presParOf" srcId="{4D002F8A-4459-47B8-98D5-5861869B8060}" destId="{CF4C7193-0903-4809-89FC-6D8363E4336D}" srcOrd="14" destOrd="0" presId="urn:microsoft.com/office/officeart/2005/8/layout/list1"/>
    <dgm:cxn modelId="{C77B4519-474F-4EFE-949D-B7016A40C106}" type="presParOf" srcId="{4D002F8A-4459-47B8-98D5-5861869B8060}" destId="{3B7C0FE9-0A94-4C30-91D2-CBC5D8A703EA}" srcOrd="15" destOrd="0" presId="urn:microsoft.com/office/officeart/2005/8/layout/list1"/>
    <dgm:cxn modelId="{E03F2856-16EC-4B67-ABE9-2576FA1B69B2}" type="presParOf" srcId="{4D002F8A-4459-47B8-98D5-5861869B8060}" destId="{8213D29A-BC4A-4B96-B2C4-2CCD764AA8E0}" srcOrd="16" destOrd="0" presId="urn:microsoft.com/office/officeart/2005/8/layout/list1"/>
    <dgm:cxn modelId="{5D2DBC45-6CE1-49AB-99B9-572314CAA8F3}" type="presParOf" srcId="{8213D29A-BC4A-4B96-B2C4-2CCD764AA8E0}" destId="{3BBC6882-A762-4F90-98F4-3DC656476EA7}" srcOrd="0" destOrd="0" presId="urn:microsoft.com/office/officeart/2005/8/layout/list1"/>
    <dgm:cxn modelId="{2C746100-3560-447D-9FC9-1609B8041556}" type="presParOf" srcId="{8213D29A-BC4A-4B96-B2C4-2CCD764AA8E0}" destId="{24AFBF89-33BC-4D88-AE1F-27EB321B10CD}" srcOrd="1" destOrd="0" presId="urn:microsoft.com/office/officeart/2005/8/layout/list1"/>
    <dgm:cxn modelId="{29317564-8F73-4708-9F1E-158259A9A5E3}" type="presParOf" srcId="{4D002F8A-4459-47B8-98D5-5861869B8060}" destId="{C3B2C0BE-992A-4AB9-B2CA-9C939076E4CF}" srcOrd="17" destOrd="0" presId="urn:microsoft.com/office/officeart/2005/8/layout/list1"/>
    <dgm:cxn modelId="{DA5E4B25-B5B3-489F-AA63-0FB96BDC1533}" type="presParOf" srcId="{4D002F8A-4459-47B8-98D5-5861869B8060}" destId="{09EC4C48-0C41-468A-823B-C5DF40813C4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7D4F30-162A-450E-BAE7-88D04EEDEA36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8DE1844-1C5F-4641-935B-FFFF2E50B933}">
      <dgm:prSet phldrT="[Текст]" custT="1"/>
      <dgm:spPr/>
      <dgm:t>
        <a:bodyPr/>
        <a:lstStyle/>
        <a:p>
          <a:pPr algn="ctr"/>
          <a:r>
            <a:rPr lang="ru-RU" sz="2800" dirty="0" smtClean="0"/>
            <a:t>высокий уровень интеграции детей с ОВЗ в общество сверстников </a:t>
          </a:r>
          <a:endParaRPr lang="ru-RU" sz="2800" dirty="0"/>
        </a:p>
      </dgm:t>
    </dgm:pt>
    <dgm:pt modelId="{78AF436D-F277-4185-B540-C7EA84782887}" type="parTrans" cxnId="{7CECD2A8-3DAD-469E-A3B5-AFE2D60859DF}">
      <dgm:prSet/>
      <dgm:spPr/>
      <dgm:t>
        <a:bodyPr/>
        <a:lstStyle/>
        <a:p>
          <a:endParaRPr lang="ru-RU"/>
        </a:p>
      </dgm:t>
    </dgm:pt>
    <dgm:pt modelId="{8B9F9C9E-6B41-4692-9EBD-0A9F5FF681DD}" type="sibTrans" cxnId="{7CECD2A8-3DAD-469E-A3B5-AFE2D60859DF}">
      <dgm:prSet/>
      <dgm:spPr/>
      <dgm:t>
        <a:bodyPr/>
        <a:lstStyle/>
        <a:p>
          <a:endParaRPr lang="ru-RU"/>
        </a:p>
      </dgm:t>
    </dgm:pt>
    <dgm:pt modelId="{C0FCAF2F-60F4-43E9-9F51-6232D5940E08}">
      <dgm:prSet phldrT="[Текст]" custT="1"/>
      <dgm:spPr/>
      <dgm:t>
        <a:bodyPr/>
        <a:lstStyle/>
        <a:p>
          <a:pPr algn="ctr"/>
          <a:r>
            <a:rPr lang="ru-RU" sz="2800" dirty="0" smtClean="0"/>
            <a:t>создание системы комплексной </a:t>
          </a:r>
          <a:r>
            <a:rPr lang="ru-RU" sz="2800" dirty="0" err="1" smtClean="0"/>
            <a:t>ППМС-помощи</a:t>
          </a:r>
          <a:r>
            <a:rPr lang="ru-RU" sz="2800" dirty="0" smtClean="0"/>
            <a:t> детям с ОВЗ и их</a:t>
          </a:r>
          <a:endParaRPr lang="ru-RU" sz="2800" dirty="0"/>
        </a:p>
      </dgm:t>
    </dgm:pt>
    <dgm:pt modelId="{2F042D75-1A6B-43CF-A882-346FFCABF021}" type="parTrans" cxnId="{5ED85FF8-ED52-4EFC-9207-2F98BE55054B}">
      <dgm:prSet/>
      <dgm:spPr/>
      <dgm:t>
        <a:bodyPr/>
        <a:lstStyle/>
        <a:p>
          <a:endParaRPr lang="ru-RU"/>
        </a:p>
      </dgm:t>
    </dgm:pt>
    <dgm:pt modelId="{F41E2128-B7F1-4036-A44C-B7D9EBDEB871}" type="sibTrans" cxnId="{5ED85FF8-ED52-4EFC-9207-2F98BE55054B}">
      <dgm:prSet/>
      <dgm:spPr/>
      <dgm:t>
        <a:bodyPr/>
        <a:lstStyle/>
        <a:p>
          <a:endParaRPr lang="ru-RU"/>
        </a:p>
      </dgm:t>
    </dgm:pt>
    <dgm:pt modelId="{792D1EDF-6CBB-42AC-9F72-A17650499E11}">
      <dgm:prSet phldrT="[Текст]" custT="1"/>
      <dgm:spPr/>
      <dgm:t>
        <a:bodyPr/>
        <a:lstStyle/>
        <a:p>
          <a:pPr algn="ctr"/>
          <a:r>
            <a:rPr lang="ru-RU" sz="2800" dirty="0" smtClean="0"/>
            <a:t>повышение родительской компетентности</a:t>
          </a:r>
          <a:endParaRPr lang="ru-RU" sz="2800" dirty="0"/>
        </a:p>
      </dgm:t>
    </dgm:pt>
    <dgm:pt modelId="{CE045B3A-C638-41FE-A555-C4BE06E6EC56}" type="parTrans" cxnId="{E6AD5BBE-B030-42B9-8F96-F09F86763E90}">
      <dgm:prSet/>
      <dgm:spPr/>
      <dgm:t>
        <a:bodyPr/>
        <a:lstStyle/>
        <a:p>
          <a:endParaRPr lang="ru-RU"/>
        </a:p>
      </dgm:t>
    </dgm:pt>
    <dgm:pt modelId="{1BDA2769-703E-4609-B27B-41431B9942AC}" type="sibTrans" cxnId="{E6AD5BBE-B030-42B9-8F96-F09F86763E90}">
      <dgm:prSet/>
      <dgm:spPr/>
      <dgm:t>
        <a:bodyPr/>
        <a:lstStyle/>
        <a:p>
          <a:endParaRPr lang="ru-RU"/>
        </a:p>
      </dgm:t>
    </dgm:pt>
    <dgm:pt modelId="{002072BD-5475-487E-B67E-062EFD09AB0D}">
      <dgm:prSet phldrT="[Текст]" custT="1"/>
      <dgm:spPr/>
      <dgm:t>
        <a:bodyPr/>
        <a:lstStyle/>
        <a:p>
          <a:pPr algn="ctr"/>
          <a:r>
            <a:rPr lang="ru-RU" sz="2800" dirty="0" smtClean="0"/>
            <a:t>обеспечение  взаимодействия социальных партнеров в вопросах работы с детьми с ОВЗ</a:t>
          </a:r>
          <a:endParaRPr lang="ru-RU" sz="2800" dirty="0"/>
        </a:p>
      </dgm:t>
    </dgm:pt>
    <dgm:pt modelId="{E4EEA942-978E-4F8F-9402-5ED91A63964E}" type="parTrans" cxnId="{8443EAF6-044C-412B-BFD6-5F2DEF068FE2}">
      <dgm:prSet/>
      <dgm:spPr/>
      <dgm:t>
        <a:bodyPr/>
        <a:lstStyle/>
        <a:p>
          <a:endParaRPr lang="ru-RU"/>
        </a:p>
      </dgm:t>
    </dgm:pt>
    <dgm:pt modelId="{5C6B17A5-DA18-41B9-8A84-432B86CCF72E}" type="sibTrans" cxnId="{8443EAF6-044C-412B-BFD6-5F2DEF068FE2}">
      <dgm:prSet/>
      <dgm:spPr/>
      <dgm:t>
        <a:bodyPr/>
        <a:lstStyle/>
        <a:p>
          <a:endParaRPr lang="ru-RU"/>
        </a:p>
      </dgm:t>
    </dgm:pt>
    <dgm:pt modelId="{942F3A11-E7DC-4E2F-BB33-308D2085D760}">
      <dgm:prSet phldrT="[Текст]" custT="1"/>
      <dgm:spPr/>
      <dgm:t>
        <a:bodyPr/>
        <a:lstStyle/>
        <a:p>
          <a:pPr algn="ctr"/>
          <a:r>
            <a:rPr lang="ru-RU" sz="2800" dirty="0" smtClean="0"/>
            <a:t>создание консультативно-методической базы для непрерывного педагогического образования</a:t>
          </a:r>
          <a:endParaRPr lang="ru-RU" sz="2800" dirty="0"/>
        </a:p>
      </dgm:t>
    </dgm:pt>
    <dgm:pt modelId="{E1E2927C-53C7-4732-B99F-3199CBA028D9}" type="parTrans" cxnId="{58194671-C8C7-40E1-854A-BB984C1EFB4C}">
      <dgm:prSet/>
      <dgm:spPr/>
      <dgm:t>
        <a:bodyPr/>
        <a:lstStyle/>
        <a:p>
          <a:endParaRPr lang="ru-RU"/>
        </a:p>
      </dgm:t>
    </dgm:pt>
    <dgm:pt modelId="{539109DE-64AC-46E5-A410-95CDD65C3D16}" type="sibTrans" cxnId="{58194671-C8C7-40E1-854A-BB984C1EFB4C}">
      <dgm:prSet/>
      <dgm:spPr/>
      <dgm:t>
        <a:bodyPr/>
        <a:lstStyle/>
        <a:p>
          <a:endParaRPr lang="ru-RU"/>
        </a:p>
      </dgm:t>
    </dgm:pt>
    <dgm:pt modelId="{2D674998-2748-4D13-8C80-BEE818781A52}" type="pres">
      <dgm:prSet presAssocID="{E37D4F30-162A-450E-BAE7-88D04EEDEA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B8F14-A949-44B0-BDA8-82FEE55167FD}" type="pres">
      <dgm:prSet presAssocID="{78DE1844-1C5F-4641-935B-FFFF2E50B933}" presName="parentLin" presStyleCnt="0"/>
      <dgm:spPr/>
    </dgm:pt>
    <dgm:pt modelId="{2ED55FB6-75BD-4EAA-BA91-773EF6853953}" type="pres">
      <dgm:prSet presAssocID="{78DE1844-1C5F-4641-935B-FFFF2E50B93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D47E3CD-EDC3-4382-8F54-435FDD5E817A}" type="pres">
      <dgm:prSet presAssocID="{78DE1844-1C5F-4641-935B-FFFF2E50B933}" presName="parentText" presStyleLbl="node1" presStyleIdx="0" presStyleCnt="5" custScaleX="135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D0112-CBCE-46CE-8127-132531B4097B}" type="pres">
      <dgm:prSet presAssocID="{78DE1844-1C5F-4641-935B-FFFF2E50B933}" presName="negativeSpace" presStyleCnt="0"/>
      <dgm:spPr/>
    </dgm:pt>
    <dgm:pt modelId="{0B357FCC-96C9-4C17-8AF1-13C08A871B53}" type="pres">
      <dgm:prSet presAssocID="{78DE1844-1C5F-4641-935B-FFFF2E50B933}" presName="childText" presStyleLbl="conFgAcc1" presStyleIdx="0" presStyleCnt="5">
        <dgm:presLayoutVars>
          <dgm:bulletEnabled val="1"/>
        </dgm:presLayoutVars>
      </dgm:prSet>
      <dgm:spPr/>
    </dgm:pt>
    <dgm:pt modelId="{A592ACFC-9E6F-41B3-8CD4-26B713BCCEB4}" type="pres">
      <dgm:prSet presAssocID="{8B9F9C9E-6B41-4692-9EBD-0A9F5FF681DD}" presName="spaceBetweenRectangles" presStyleCnt="0"/>
      <dgm:spPr/>
    </dgm:pt>
    <dgm:pt modelId="{C4B64D2F-FB56-4F4A-96FF-9EC6FE44AB70}" type="pres">
      <dgm:prSet presAssocID="{C0FCAF2F-60F4-43E9-9F51-6232D5940E08}" presName="parentLin" presStyleCnt="0"/>
      <dgm:spPr/>
    </dgm:pt>
    <dgm:pt modelId="{51462E3D-842E-400E-A9BE-6CB823C7A2BA}" type="pres">
      <dgm:prSet presAssocID="{C0FCAF2F-60F4-43E9-9F51-6232D5940E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6C1B027-9B28-4E81-A6C6-A7D382198281}" type="pres">
      <dgm:prSet presAssocID="{C0FCAF2F-60F4-43E9-9F51-6232D5940E08}" presName="parentText" presStyleLbl="node1" presStyleIdx="1" presStyleCnt="5" custScaleX="133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0DA7-7578-47B0-9B08-53941C5EEDD9}" type="pres">
      <dgm:prSet presAssocID="{C0FCAF2F-60F4-43E9-9F51-6232D5940E08}" presName="negativeSpace" presStyleCnt="0"/>
      <dgm:spPr/>
    </dgm:pt>
    <dgm:pt modelId="{E8B65958-742D-48CD-99C6-C0E70ED0C7B2}" type="pres">
      <dgm:prSet presAssocID="{C0FCAF2F-60F4-43E9-9F51-6232D5940E08}" presName="childText" presStyleLbl="conFgAcc1" presStyleIdx="1" presStyleCnt="5">
        <dgm:presLayoutVars>
          <dgm:bulletEnabled val="1"/>
        </dgm:presLayoutVars>
      </dgm:prSet>
      <dgm:spPr/>
    </dgm:pt>
    <dgm:pt modelId="{576673E4-CFB8-44E4-A6F3-DCFA05AA388C}" type="pres">
      <dgm:prSet presAssocID="{F41E2128-B7F1-4036-A44C-B7D9EBDEB871}" presName="spaceBetweenRectangles" presStyleCnt="0"/>
      <dgm:spPr/>
    </dgm:pt>
    <dgm:pt modelId="{D38158D6-CD5F-4096-A55A-9F9793DE4CBC}" type="pres">
      <dgm:prSet presAssocID="{792D1EDF-6CBB-42AC-9F72-A17650499E11}" presName="parentLin" presStyleCnt="0"/>
      <dgm:spPr/>
    </dgm:pt>
    <dgm:pt modelId="{DF43EB16-2C71-4FAC-BD73-B00F590E59C4}" type="pres">
      <dgm:prSet presAssocID="{792D1EDF-6CBB-42AC-9F72-A17650499E1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96A0E5C-E94E-48CB-82CA-C4C209E416E7}" type="pres">
      <dgm:prSet presAssocID="{792D1EDF-6CBB-42AC-9F72-A17650499E11}" presName="parentText" presStyleLbl="node1" presStyleIdx="2" presStyleCnt="5" custScaleX="138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556B8-2C88-4546-A737-6593FC6AAB29}" type="pres">
      <dgm:prSet presAssocID="{792D1EDF-6CBB-42AC-9F72-A17650499E11}" presName="negativeSpace" presStyleCnt="0"/>
      <dgm:spPr/>
    </dgm:pt>
    <dgm:pt modelId="{4A1F2EF2-0D2B-4404-BA5B-5374916C0D75}" type="pres">
      <dgm:prSet presAssocID="{792D1EDF-6CBB-42AC-9F72-A17650499E11}" presName="childText" presStyleLbl="conFgAcc1" presStyleIdx="2" presStyleCnt="5">
        <dgm:presLayoutVars>
          <dgm:bulletEnabled val="1"/>
        </dgm:presLayoutVars>
      </dgm:prSet>
      <dgm:spPr/>
    </dgm:pt>
    <dgm:pt modelId="{22C6E5E3-1F7C-44A7-8488-2CC0B577049E}" type="pres">
      <dgm:prSet presAssocID="{1BDA2769-703E-4609-B27B-41431B9942AC}" presName="spaceBetweenRectangles" presStyleCnt="0"/>
      <dgm:spPr/>
    </dgm:pt>
    <dgm:pt modelId="{28BD5F34-386B-4B1C-91E1-E80FF5DD5AC5}" type="pres">
      <dgm:prSet presAssocID="{002072BD-5475-487E-B67E-062EFD09AB0D}" presName="parentLin" presStyleCnt="0"/>
      <dgm:spPr/>
    </dgm:pt>
    <dgm:pt modelId="{FED6F655-48EF-48F8-BCA8-5C7A159E8A03}" type="pres">
      <dgm:prSet presAssocID="{002072BD-5475-487E-B67E-062EFD09AB0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B0DA76D-B475-4F3F-8B2D-375E9F5E77BE}" type="pres">
      <dgm:prSet presAssocID="{002072BD-5475-487E-B67E-062EFD09AB0D}" presName="parentText" presStyleLbl="node1" presStyleIdx="3" presStyleCnt="5" custScaleX="138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DF2FB-927C-4CC2-93DF-FFE961F397F3}" type="pres">
      <dgm:prSet presAssocID="{002072BD-5475-487E-B67E-062EFD09AB0D}" presName="negativeSpace" presStyleCnt="0"/>
      <dgm:spPr/>
    </dgm:pt>
    <dgm:pt modelId="{90A348E6-0F01-4C2E-B620-E866736D6AF2}" type="pres">
      <dgm:prSet presAssocID="{002072BD-5475-487E-B67E-062EFD09AB0D}" presName="childText" presStyleLbl="conFgAcc1" presStyleIdx="3" presStyleCnt="5">
        <dgm:presLayoutVars>
          <dgm:bulletEnabled val="1"/>
        </dgm:presLayoutVars>
      </dgm:prSet>
      <dgm:spPr/>
    </dgm:pt>
    <dgm:pt modelId="{157C347D-3F3E-4AC5-B320-104C94C3676B}" type="pres">
      <dgm:prSet presAssocID="{5C6B17A5-DA18-41B9-8A84-432B86CCF72E}" presName="spaceBetweenRectangles" presStyleCnt="0"/>
      <dgm:spPr/>
    </dgm:pt>
    <dgm:pt modelId="{7E346E5D-884C-410B-8BB0-E44F554A13D9}" type="pres">
      <dgm:prSet presAssocID="{942F3A11-E7DC-4E2F-BB33-308D2085D760}" presName="parentLin" presStyleCnt="0"/>
      <dgm:spPr/>
    </dgm:pt>
    <dgm:pt modelId="{49E3D956-B3C3-472C-8D74-AE0B99CBBC31}" type="pres">
      <dgm:prSet presAssocID="{942F3A11-E7DC-4E2F-BB33-308D2085D76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9AA05EA-5BB4-4BB3-AE09-E061C86C61F8}" type="pres">
      <dgm:prSet presAssocID="{942F3A11-E7DC-4E2F-BB33-308D2085D760}" presName="parentText" presStyleLbl="node1" presStyleIdx="4" presStyleCnt="5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1FB6F-B87E-47BD-8155-B7D6855A77E8}" type="pres">
      <dgm:prSet presAssocID="{942F3A11-E7DC-4E2F-BB33-308D2085D760}" presName="negativeSpace" presStyleCnt="0"/>
      <dgm:spPr/>
    </dgm:pt>
    <dgm:pt modelId="{B10791C3-5EF1-4BC5-9A2E-A024CE4281BF}" type="pres">
      <dgm:prSet presAssocID="{942F3A11-E7DC-4E2F-BB33-308D2085D7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43EAF6-044C-412B-BFD6-5F2DEF068FE2}" srcId="{E37D4F30-162A-450E-BAE7-88D04EEDEA36}" destId="{002072BD-5475-487E-B67E-062EFD09AB0D}" srcOrd="3" destOrd="0" parTransId="{E4EEA942-978E-4F8F-9402-5ED91A63964E}" sibTransId="{5C6B17A5-DA18-41B9-8A84-432B86CCF72E}"/>
    <dgm:cxn modelId="{69BD0D00-DF18-40DE-BEC6-08BAC4C1B674}" type="presOf" srcId="{792D1EDF-6CBB-42AC-9F72-A17650499E11}" destId="{DF43EB16-2C71-4FAC-BD73-B00F590E59C4}" srcOrd="0" destOrd="0" presId="urn:microsoft.com/office/officeart/2005/8/layout/list1"/>
    <dgm:cxn modelId="{58194671-C8C7-40E1-854A-BB984C1EFB4C}" srcId="{E37D4F30-162A-450E-BAE7-88D04EEDEA36}" destId="{942F3A11-E7DC-4E2F-BB33-308D2085D760}" srcOrd="4" destOrd="0" parTransId="{E1E2927C-53C7-4732-B99F-3199CBA028D9}" sibTransId="{539109DE-64AC-46E5-A410-95CDD65C3D16}"/>
    <dgm:cxn modelId="{5EDBE04A-7D21-47D2-99E3-275C0685F9EF}" type="presOf" srcId="{78DE1844-1C5F-4641-935B-FFFF2E50B933}" destId="{2ED55FB6-75BD-4EAA-BA91-773EF6853953}" srcOrd="0" destOrd="0" presId="urn:microsoft.com/office/officeart/2005/8/layout/list1"/>
    <dgm:cxn modelId="{D1E58DED-9783-4A51-97DD-CAAB4E48B6AE}" type="presOf" srcId="{942F3A11-E7DC-4E2F-BB33-308D2085D760}" destId="{49E3D956-B3C3-472C-8D74-AE0B99CBBC31}" srcOrd="0" destOrd="0" presId="urn:microsoft.com/office/officeart/2005/8/layout/list1"/>
    <dgm:cxn modelId="{7CECD2A8-3DAD-469E-A3B5-AFE2D60859DF}" srcId="{E37D4F30-162A-450E-BAE7-88D04EEDEA36}" destId="{78DE1844-1C5F-4641-935B-FFFF2E50B933}" srcOrd="0" destOrd="0" parTransId="{78AF436D-F277-4185-B540-C7EA84782887}" sibTransId="{8B9F9C9E-6B41-4692-9EBD-0A9F5FF681DD}"/>
    <dgm:cxn modelId="{B2E753AE-9D42-4E5A-8C8C-25CF8322D963}" type="presOf" srcId="{E37D4F30-162A-450E-BAE7-88D04EEDEA36}" destId="{2D674998-2748-4D13-8C80-BEE818781A52}" srcOrd="0" destOrd="0" presId="urn:microsoft.com/office/officeart/2005/8/layout/list1"/>
    <dgm:cxn modelId="{6547DC84-9FD6-49CB-B46E-1815A07E63D9}" type="presOf" srcId="{C0FCAF2F-60F4-43E9-9F51-6232D5940E08}" destId="{06C1B027-9B28-4E81-A6C6-A7D382198281}" srcOrd="1" destOrd="0" presId="urn:microsoft.com/office/officeart/2005/8/layout/list1"/>
    <dgm:cxn modelId="{E6AD5BBE-B030-42B9-8F96-F09F86763E90}" srcId="{E37D4F30-162A-450E-BAE7-88D04EEDEA36}" destId="{792D1EDF-6CBB-42AC-9F72-A17650499E11}" srcOrd="2" destOrd="0" parTransId="{CE045B3A-C638-41FE-A555-C4BE06E6EC56}" sibTransId="{1BDA2769-703E-4609-B27B-41431B9942AC}"/>
    <dgm:cxn modelId="{26D2FD75-C46A-482C-BCDA-A2E5CCEF7BCC}" type="presOf" srcId="{C0FCAF2F-60F4-43E9-9F51-6232D5940E08}" destId="{51462E3D-842E-400E-A9BE-6CB823C7A2BA}" srcOrd="0" destOrd="0" presId="urn:microsoft.com/office/officeart/2005/8/layout/list1"/>
    <dgm:cxn modelId="{5ED85FF8-ED52-4EFC-9207-2F98BE55054B}" srcId="{E37D4F30-162A-450E-BAE7-88D04EEDEA36}" destId="{C0FCAF2F-60F4-43E9-9F51-6232D5940E08}" srcOrd="1" destOrd="0" parTransId="{2F042D75-1A6B-43CF-A882-346FFCABF021}" sibTransId="{F41E2128-B7F1-4036-A44C-B7D9EBDEB871}"/>
    <dgm:cxn modelId="{B60E7E4D-7224-4D4B-9230-BFB42811E57D}" type="presOf" srcId="{002072BD-5475-487E-B67E-062EFD09AB0D}" destId="{FED6F655-48EF-48F8-BCA8-5C7A159E8A03}" srcOrd="0" destOrd="0" presId="urn:microsoft.com/office/officeart/2005/8/layout/list1"/>
    <dgm:cxn modelId="{D1A9DEF2-862E-4240-BC5A-F470524F3483}" type="presOf" srcId="{002072BD-5475-487E-B67E-062EFD09AB0D}" destId="{8B0DA76D-B475-4F3F-8B2D-375E9F5E77BE}" srcOrd="1" destOrd="0" presId="urn:microsoft.com/office/officeart/2005/8/layout/list1"/>
    <dgm:cxn modelId="{1F85A2A1-81A7-4D75-99E7-A666F7D2B798}" type="presOf" srcId="{792D1EDF-6CBB-42AC-9F72-A17650499E11}" destId="{396A0E5C-E94E-48CB-82CA-C4C209E416E7}" srcOrd="1" destOrd="0" presId="urn:microsoft.com/office/officeart/2005/8/layout/list1"/>
    <dgm:cxn modelId="{DF80BFD4-5B2A-41BB-9AF0-E09796FB2902}" type="presOf" srcId="{78DE1844-1C5F-4641-935B-FFFF2E50B933}" destId="{6D47E3CD-EDC3-4382-8F54-435FDD5E817A}" srcOrd="1" destOrd="0" presId="urn:microsoft.com/office/officeart/2005/8/layout/list1"/>
    <dgm:cxn modelId="{51F3B89C-FB7C-43B0-9107-4886F08ED492}" type="presOf" srcId="{942F3A11-E7DC-4E2F-BB33-308D2085D760}" destId="{39AA05EA-5BB4-4BB3-AE09-E061C86C61F8}" srcOrd="1" destOrd="0" presId="urn:microsoft.com/office/officeart/2005/8/layout/list1"/>
    <dgm:cxn modelId="{817E1D8D-4F39-4720-A484-DD220957F7D0}" type="presParOf" srcId="{2D674998-2748-4D13-8C80-BEE818781A52}" destId="{758B8F14-A949-44B0-BDA8-82FEE55167FD}" srcOrd="0" destOrd="0" presId="urn:microsoft.com/office/officeart/2005/8/layout/list1"/>
    <dgm:cxn modelId="{D80E2A83-7DF9-428C-8D28-B4A34E971C84}" type="presParOf" srcId="{758B8F14-A949-44B0-BDA8-82FEE55167FD}" destId="{2ED55FB6-75BD-4EAA-BA91-773EF6853953}" srcOrd="0" destOrd="0" presId="urn:microsoft.com/office/officeart/2005/8/layout/list1"/>
    <dgm:cxn modelId="{27288573-A14B-4CE2-91FF-6C25808F8298}" type="presParOf" srcId="{758B8F14-A949-44B0-BDA8-82FEE55167FD}" destId="{6D47E3CD-EDC3-4382-8F54-435FDD5E817A}" srcOrd="1" destOrd="0" presId="urn:microsoft.com/office/officeart/2005/8/layout/list1"/>
    <dgm:cxn modelId="{6D6C98B9-C848-43E1-A898-242F4C69FEB2}" type="presParOf" srcId="{2D674998-2748-4D13-8C80-BEE818781A52}" destId="{77CD0112-CBCE-46CE-8127-132531B4097B}" srcOrd="1" destOrd="0" presId="urn:microsoft.com/office/officeart/2005/8/layout/list1"/>
    <dgm:cxn modelId="{72A52558-7BC4-44BE-B367-FAC0A94D5B8B}" type="presParOf" srcId="{2D674998-2748-4D13-8C80-BEE818781A52}" destId="{0B357FCC-96C9-4C17-8AF1-13C08A871B53}" srcOrd="2" destOrd="0" presId="urn:microsoft.com/office/officeart/2005/8/layout/list1"/>
    <dgm:cxn modelId="{80F90E07-B556-47A9-BD8F-EBB228494965}" type="presParOf" srcId="{2D674998-2748-4D13-8C80-BEE818781A52}" destId="{A592ACFC-9E6F-41B3-8CD4-26B713BCCEB4}" srcOrd="3" destOrd="0" presId="urn:microsoft.com/office/officeart/2005/8/layout/list1"/>
    <dgm:cxn modelId="{5E6002C7-5468-495C-A35C-DE66C37A7FDE}" type="presParOf" srcId="{2D674998-2748-4D13-8C80-BEE818781A52}" destId="{C4B64D2F-FB56-4F4A-96FF-9EC6FE44AB70}" srcOrd="4" destOrd="0" presId="urn:microsoft.com/office/officeart/2005/8/layout/list1"/>
    <dgm:cxn modelId="{2C7AFF28-2D8C-41F0-B87D-3CF5F3224E71}" type="presParOf" srcId="{C4B64D2F-FB56-4F4A-96FF-9EC6FE44AB70}" destId="{51462E3D-842E-400E-A9BE-6CB823C7A2BA}" srcOrd="0" destOrd="0" presId="urn:microsoft.com/office/officeart/2005/8/layout/list1"/>
    <dgm:cxn modelId="{4E24B571-9B2F-44DD-99A9-22B553DA3B85}" type="presParOf" srcId="{C4B64D2F-FB56-4F4A-96FF-9EC6FE44AB70}" destId="{06C1B027-9B28-4E81-A6C6-A7D382198281}" srcOrd="1" destOrd="0" presId="urn:microsoft.com/office/officeart/2005/8/layout/list1"/>
    <dgm:cxn modelId="{3EFC8700-9098-424C-9897-18D88EAD5E40}" type="presParOf" srcId="{2D674998-2748-4D13-8C80-BEE818781A52}" destId="{2DC50DA7-7578-47B0-9B08-53941C5EEDD9}" srcOrd="5" destOrd="0" presId="urn:microsoft.com/office/officeart/2005/8/layout/list1"/>
    <dgm:cxn modelId="{32A0C6C0-26E1-4DDC-AFA7-2DFA399378F5}" type="presParOf" srcId="{2D674998-2748-4D13-8C80-BEE818781A52}" destId="{E8B65958-742D-48CD-99C6-C0E70ED0C7B2}" srcOrd="6" destOrd="0" presId="urn:microsoft.com/office/officeart/2005/8/layout/list1"/>
    <dgm:cxn modelId="{48B29ADA-BF51-4C23-A630-323CB32E997A}" type="presParOf" srcId="{2D674998-2748-4D13-8C80-BEE818781A52}" destId="{576673E4-CFB8-44E4-A6F3-DCFA05AA388C}" srcOrd="7" destOrd="0" presId="urn:microsoft.com/office/officeart/2005/8/layout/list1"/>
    <dgm:cxn modelId="{89866B0E-8F7F-4F68-86B2-7DD383D7533F}" type="presParOf" srcId="{2D674998-2748-4D13-8C80-BEE818781A52}" destId="{D38158D6-CD5F-4096-A55A-9F9793DE4CBC}" srcOrd="8" destOrd="0" presId="urn:microsoft.com/office/officeart/2005/8/layout/list1"/>
    <dgm:cxn modelId="{68853190-03F2-4CA8-BADC-570CB2D54628}" type="presParOf" srcId="{D38158D6-CD5F-4096-A55A-9F9793DE4CBC}" destId="{DF43EB16-2C71-4FAC-BD73-B00F590E59C4}" srcOrd="0" destOrd="0" presId="urn:microsoft.com/office/officeart/2005/8/layout/list1"/>
    <dgm:cxn modelId="{5F2E32A3-9B28-45D3-8008-60F024B87748}" type="presParOf" srcId="{D38158D6-CD5F-4096-A55A-9F9793DE4CBC}" destId="{396A0E5C-E94E-48CB-82CA-C4C209E416E7}" srcOrd="1" destOrd="0" presId="urn:microsoft.com/office/officeart/2005/8/layout/list1"/>
    <dgm:cxn modelId="{39E9D3AA-BACE-4552-ACE0-7CD0397CEEE5}" type="presParOf" srcId="{2D674998-2748-4D13-8C80-BEE818781A52}" destId="{BD8556B8-2C88-4546-A737-6593FC6AAB29}" srcOrd="9" destOrd="0" presId="urn:microsoft.com/office/officeart/2005/8/layout/list1"/>
    <dgm:cxn modelId="{45D680B7-016D-4BE0-8498-172529EE3936}" type="presParOf" srcId="{2D674998-2748-4D13-8C80-BEE818781A52}" destId="{4A1F2EF2-0D2B-4404-BA5B-5374916C0D75}" srcOrd="10" destOrd="0" presId="urn:microsoft.com/office/officeart/2005/8/layout/list1"/>
    <dgm:cxn modelId="{FF36A2D7-83A9-41DB-9514-8F5B6563F035}" type="presParOf" srcId="{2D674998-2748-4D13-8C80-BEE818781A52}" destId="{22C6E5E3-1F7C-44A7-8488-2CC0B577049E}" srcOrd="11" destOrd="0" presId="urn:microsoft.com/office/officeart/2005/8/layout/list1"/>
    <dgm:cxn modelId="{F49590FE-652D-4D73-8B20-96F88D7F355D}" type="presParOf" srcId="{2D674998-2748-4D13-8C80-BEE818781A52}" destId="{28BD5F34-386B-4B1C-91E1-E80FF5DD5AC5}" srcOrd="12" destOrd="0" presId="urn:microsoft.com/office/officeart/2005/8/layout/list1"/>
    <dgm:cxn modelId="{B50DCE7D-03A8-4AE2-8AFB-E58E91526300}" type="presParOf" srcId="{28BD5F34-386B-4B1C-91E1-E80FF5DD5AC5}" destId="{FED6F655-48EF-48F8-BCA8-5C7A159E8A03}" srcOrd="0" destOrd="0" presId="urn:microsoft.com/office/officeart/2005/8/layout/list1"/>
    <dgm:cxn modelId="{69C799BD-9280-46A7-8B80-F13FF032CAA1}" type="presParOf" srcId="{28BD5F34-386B-4B1C-91E1-E80FF5DD5AC5}" destId="{8B0DA76D-B475-4F3F-8B2D-375E9F5E77BE}" srcOrd="1" destOrd="0" presId="urn:microsoft.com/office/officeart/2005/8/layout/list1"/>
    <dgm:cxn modelId="{5157E2A1-CC58-4362-A30E-79E8BB57FE5D}" type="presParOf" srcId="{2D674998-2748-4D13-8C80-BEE818781A52}" destId="{309DF2FB-927C-4CC2-93DF-FFE961F397F3}" srcOrd="13" destOrd="0" presId="urn:microsoft.com/office/officeart/2005/8/layout/list1"/>
    <dgm:cxn modelId="{A2922EF4-5E76-4BC1-9D84-CF7C80912AA2}" type="presParOf" srcId="{2D674998-2748-4D13-8C80-BEE818781A52}" destId="{90A348E6-0F01-4C2E-B620-E866736D6AF2}" srcOrd="14" destOrd="0" presId="urn:microsoft.com/office/officeart/2005/8/layout/list1"/>
    <dgm:cxn modelId="{E5C64DE5-BF4E-464E-91B3-AD8CAD200D6F}" type="presParOf" srcId="{2D674998-2748-4D13-8C80-BEE818781A52}" destId="{157C347D-3F3E-4AC5-B320-104C94C3676B}" srcOrd="15" destOrd="0" presId="urn:microsoft.com/office/officeart/2005/8/layout/list1"/>
    <dgm:cxn modelId="{20412AF7-1BB8-4CBB-AF15-8990F05826BD}" type="presParOf" srcId="{2D674998-2748-4D13-8C80-BEE818781A52}" destId="{7E346E5D-884C-410B-8BB0-E44F554A13D9}" srcOrd="16" destOrd="0" presId="urn:microsoft.com/office/officeart/2005/8/layout/list1"/>
    <dgm:cxn modelId="{E9955DAA-2B0F-427F-8C93-C8703BD70E54}" type="presParOf" srcId="{7E346E5D-884C-410B-8BB0-E44F554A13D9}" destId="{49E3D956-B3C3-472C-8D74-AE0B99CBBC31}" srcOrd="0" destOrd="0" presId="urn:microsoft.com/office/officeart/2005/8/layout/list1"/>
    <dgm:cxn modelId="{707D013F-912C-4EBE-ACC9-7255BE598777}" type="presParOf" srcId="{7E346E5D-884C-410B-8BB0-E44F554A13D9}" destId="{39AA05EA-5BB4-4BB3-AE09-E061C86C61F8}" srcOrd="1" destOrd="0" presId="urn:microsoft.com/office/officeart/2005/8/layout/list1"/>
    <dgm:cxn modelId="{6BB426EE-9D81-472C-9D9F-E3743FE16F39}" type="presParOf" srcId="{2D674998-2748-4D13-8C80-BEE818781A52}" destId="{9C41FB6F-B87E-47BD-8155-B7D6855A77E8}" srcOrd="17" destOrd="0" presId="urn:microsoft.com/office/officeart/2005/8/layout/list1"/>
    <dgm:cxn modelId="{504FA34B-69CF-4392-868C-7B420548FED3}" type="presParOf" srcId="{2D674998-2748-4D13-8C80-BEE818781A52}" destId="{B10791C3-5EF1-4BC5-9A2E-A024CE4281B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A97B70-4946-446F-938D-F0F31ED1909C}" type="doc">
      <dgm:prSet loTypeId="urn:microsoft.com/office/officeart/2005/8/layout/bProcess4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66D0875-F763-4F89-A967-EA9B851A65D8}">
      <dgm:prSet phldrT="[Текст]"/>
      <dgm:spPr/>
      <dgm:t>
        <a:bodyPr/>
        <a:lstStyle/>
        <a:p>
          <a:r>
            <a:rPr lang="ru-RU" dirty="0" smtClean="0"/>
            <a:t>Консультирование </a:t>
          </a:r>
          <a:endParaRPr lang="ru-RU" dirty="0"/>
        </a:p>
      </dgm:t>
    </dgm:pt>
    <dgm:pt modelId="{E311DDF6-CE62-4EC8-B45E-AA618EA9DAAF}" type="parTrans" cxnId="{C51228E8-E6D7-4DA4-8A73-A9A8A9309335}">
      <dgm:prSet/>
      <dgm:spPr/>
      <dgm:t>
        <a:bodyPr/>
        <a:lstStyle/>
        <a:p>
          <a:endParaRPr lang="ru-RU"/>
        </a:p>
      </dgm:t>
    </dgm:pt>
    <dgm:pt modelId="{2DFF63AA-CE41-444C-A4C0-826C0B61F582}" type="sibTrans" cxnId="{C51228E8-E6D7-4DA4-8A73-A9A8A9309335}">
      <dgm:prSet/>
      <dgm:spPr/>
      <dgm:t>
        <a:bodyPr/>
        <a:lstStyle/>
        <a:p>
          <a:endParaRPr lang="ru-RU"/>
        </a:p>
      </dgm:t>
    </dgm:pt>
    <dgm:pt modelId="{1414593E-A2C5-4533-94E3-93BBDE5BD171}">
      <dgm:prSet phldrT="[Текст]"/>
      <dgm:spPr/>
      <dgm:t>
        <a:bodyPr/>
        <a:lstStyle/>
        <a:p>
          <a:r>
            <a:rPr lang="ru-RU" dirty="0" smtClean="0"/>
            <a:t>Родительский Клуб</a:t>
          </a:r>
          <a:endParaRPr lang="ru-RU" dirty="0"/>
        </a:p>
      </dgm:t>
    </dgm:pt>
    <dgm:pt modelId="{7BB27E46-6538-4A69-B19B-F90804A411A1}" type="parTrans" cxnId="{91F38F34-3E4A-48C1-A396-047FFCFD72D6}">
      <dgm:prSet/>
      <dgm:spPr/>
      <dgm:t>
        <a:bodyPr/>
        <a:lstStyle/>
        <a:p>
          <a:endParaRPr lang="ru-RU"/>
        </a:p>
      </dgm:t>
    </dgm:pt>
    <dgm:pt modelId="{289D572A-16DC-41EC-AAD6-75D465157C80}" type="sibTrans" cxnId="{91F38F34-3E4A-48C1-A396-047FFCFD72D6}">
      <dgm:prSet/>
      <dgm:spPr/>
      <dgm:t>
        <a:bodyPr/>
        <a:lstStyle/>
        <a:p>
          <a:endParaRPr lang="ru-RU"/>
        </a:p>
      </dgm:t>
    </dgm:pt>
    <dgm:pt modelId="{B505C647-4D10-4901-AD65-DB6A7F050AAF}">
      <dgm:prSet phldrT="[Текст]"/>
      <dgm:spPr/>
      <dgm:t>
        <a:bodyPr/>
        <a:lstStyle/>
        <a:p>
          <a:r>
            <a:rPr lang="ru-RU" dirty="0" smtClean="0"/>
            <a:t>Детско-родительский Клуб</a:t>
          </a:r>
          <a:endParaRPr lang="ru-RU" dirty="0"/>
        </a:p>
      </dgm:t>
    </dgm:pt>
    <dgm:pt modelId="{E8C420F4-5CD2-4F70-9A43-328D37C7C63B}" type="parTrans" cxnId="{5B962E5A-3144-47A0-8611-6B3C3E92EAC0}">
      <dgm:prSet/>
      <dgm:spPr/>
      <dgm:t>
        <a:bodyPr/>
        <a:lstStyle/>
        <a:p>
          <a:endParaRPr lang="ru-RU"/>
        </a:p>
      </dgm:t>
    </dgm:pt>
    <dgm:pt modelId="{2D6F9710-9873-47E8-8645-BE36770EF5C4}" type="sibTrans" cxnId="{5B962E5A-3144-47A0-8611-6B3C3E92EAC0}">
      <dgm:prSet/>
      <dgm:spPr/>
      <dgm:t>
        <a:bodyPr/>
        <a:lstStyle/>
        <a:p>
          <a:endParaRPr lang="ru-RU"/>
        </a:p>
      </dgm:t>
    </dgm:pt>
    <dgm:pt modelId="{01F46A1F-A425-4349-9672-E7D9C5F90137}">
      <dgm:prSet phldrT="[Текст]"/>
      <dgm:spPr/>
      <dgm:t>
        <a:bodyPr/>
        <a:lstStyle/>
        <a:p>
          <a:r>
            <a:rPr lang="ru-RU" dirty="0" smtClean="0"/>
            <a:t>Мастер-класс</a:t>
          </a:r>
          <a:endParaRPr lang="ru-RU" dirty="0"/>
        </a:p>
      </dgm:t>
    </dgm:pt>
    <dgm:pt modelId="{762ED748-28CE-444A-92D9-941895A27823}" type="parTrans" cxnId="{DA20F4C4-17E3-4907-B6D5-D25C09B432D9}">
      <dgm:prSet/>
      <dgm:spPr/>
      <dgm:t>
        <a:bodyPr/>
        <a:lstStyle/>
        <a:p>
          <a:endParaRPr lang="ru-RU"/>
        </a:p>
      </dgm:t>
    </dgm:pt>
    <dgm:pt modelId="{FA5D531C-CEC3-4A56-9F24-D4B20193E194}" type="sibTrans" cxnId="{DA20F4C4-17E3-4907-B6D5-D25C09B432D9}">
      <dgm:prSet/>
      <dgm:spPr/>
      <dgm:t>
        <a:bodyPr/>
        <a:lstStyle/>
        <a:p>
          <a:endParaRPr lang="ru-RU"/>
        </a:p>
      </dgm:t>
    </dgm:pt>
    <dgm:pt modelId="{020E6DC9-F873-4AE7-AE09-240EE902E98E}">
      <dgm:prSet phldrT="[Текст]"/>
      <dgm:spPr/>
      <dgm:t>
        <a:bodyPr/>
        <a:lstStyle/>
        <a:p>
          <a:r>
            <a:rPr lang="ru-RU" dirty="0" smtClean="0"/>
            <a:t>Форум</a:t>
          </a:r>
          <a:endParaRPr lang="ru-RU" dirty="0"/>
        </a:p>
      </dgm:t>
    </dgm:pt>
    <dgm:pt modelId="{4EE96CDF-DF48-41C7-A16F-FDA5AF5B8807}" type="parTrans" cxnId="{C2F4BA4C-E9E4-4C5D-AB1F-BE10971F098B}">
      <dgm:prSet/>
      <dgm:spPr/>
      <dgm:t>
        <a:bodyPr/>
        <a:lstStyle/>
        <a:p>
          <a:endParaRPr lang="ru-RU"/>
        </a:p>
      </dgm:t>
    </dgm:pt>
    <dgm:pt modelId="{306AD875-9E2E-434E-91FC-49D604FFDED3}" type="sibTrans" cxnId="{C2F4BA4C-E9E4-4C5D-AB1F-BE10971F098B}">
      <dgm:prSet/>
      <dgm:spPr/>
      <dgm:t>
        <a:bodyPr/>
        <a:lstStyle/>
        <a:p>
          <a:endParaRPr lang="ru-RU"/>
        </a:p>
      </dgm:t>
    </dgm:pt>
    <dgm:pt modelId="{4954AF0C-4B9D-4139-9F7B-1E405845E34D}">
      <dgm:prSet phldrT="[Текст]"/>
      <dgm:spPr/>
      <dgm:t>
        <a:bodyPr/>
        <a:lstStyle/>
        <a:p>
          <a:r>
            <a:rPr lang="ru-RU" dirty="0" smtClean="0"/>
            <a:t>Мастерская</a:t>
          </a:r>
          <a:endParaRPr lang="ru-RU" dirty="0"/>
        </a:p>
      </dgm:t>
    </dgm:pt>
    <dgm:pt modelId="{B5C72AEB-2D2A-45EC-A370-22724A426172}" type="parTrans" cxnId="{E3B31096-8014-43B3-913A-63DA976EE597}">
      <dgm:prSet/>
      <dgm:spPr/>
      <dgm:t>
        <a:bodyPr/>
        <a:lstStyle/>
        <a:p>
          <a:endParaRPr lang="ru-RU"/>
        </a:p>
      </dgm:t>
    </dgm:pt>
    <dgm:pt modelId="{F985DBC9-DB32-452B-97CD-FB4C9F766D33}" type="sibTrans" cxnId="{E3B31096-8014-43B3-913A-63DA976EE597}">
      <dgm:prSet/>
      <dgm:spPr/>
      <dgm:t>
        <a:bodyPr/>
        <a:lstStyle/>
        <a:p>
          <a:endParaRPr lang="ru-RU"/>
        </a:p>
      </dgm:t>
    </dgm:pt>
    <dgm:pt modelId="{E7F632F1-DB02-4FA0-9BC8-C587AFA02124}">
      <dgm:prSet phldrT="[Текст]"/>
      <dgm:spPr/>
      <dgm:t>
        <a:bodyPr/>
        <a:lstStyle/>
        <a:p>
          <a:r>
            <a:rPr lang="ru-RU" dirty="0" smtClean="0"/>
            <a:t>Практикум</a:t>
          </a:r>
          <a:endParaRPr lang="ru-RU" dirty="0"/>
        </a:p>
      </dgm:t>
    </dgm:pt>
    <dgm:pt modelId="{739329F6-566B-47A9-8518-FF9DB9C16DD4}" type="parTrans" cxnId="{675D88B1-AA5E-452D-996D-490347C88936}">
      <dgm:prSet/>
      <dgm:spPr/>
      <dgm:t>
        <a:bodyPr/>
        <a:lstStyle/>
        <a:p>
          <a:endParaRPr lang="ru-RU"/>
        </a:p>
      </dgm:t>
    </dgm:pt>
    <dgm:pt modelId="{7D1E8934-3051-48F3-96D1-F2D1F1BBBBDC}" type="sibTrans" cxnId="{675D88B1-AA5E-452D-996D-490347C88936}">
      <dgm:prSet/>
      <dgm:spPr/>
      <dgm:t>
        <a:bodyPr/>
        <a:lstStyle/>
        <a:p>
          <a:endParaRPr lang="ru-RU"/>
        </a:p>
      </dgm:t>
    </dgm:pt>
    <dgm:pt modelId="{8BC0C2FC-BB16-42E7-844C-56FECFAFAEE3}">
      <dgm:prSet phldrT="[Текст]"/>
      <dgm:spPr/>
      <dgm:t>
        <a:bodyPr/>
        <a:lstStyle/>
        <a:p>
          <a:r>
            <a:rPr lang="ru-RU" dirty="0" smtClean="0"/>
            <a:t>Семинар</a:t>
          </a:r>
          <a:endParaRPr lang="ru-RU" dirty="0"/>
        </a:p>
      </dgm:t>
    </dgm:pt>
    <dgm:pt modelId="{AD8B708E-CB9A-49FB-B1B2-ED8404D7F57F}" type="parTrans" cxnId="{962C4E76-E09A-47FD-91EF-86BE484AC56B}">
      <dgm:prSet/>
      <dgm:spPr/>
      <dgm:t>
        <a:bodyPr/>
        <a:lstStyle/>
        <a:p>
          <a:endParaRPr lang="ru-RU"/>
        </a:p>
      </dgm:t>
    </dgm:pt>
    <dgm:pt modelId="{02ACCF32-73BC-44A8-9F0E-E0FA2FAB6E4F}" type="sibTrans" cxnId="{962C4E76-E09A-47FD-91EF-86BE484AC56B}">
      <dgm:prSet/>
      <dgm:spPr/>
      <dgm:t>
        <a:bodyPr/>
        <a:lstStyle/>
        <a:p>
          <a:endParaRPr lang="ru-RU"/>
        </a:p>
      </dgm:t>
    </dgm:pt>
    <dgm:pt modelId="{DF2FF116-BBA9-4DB5-97CF-4B9CCC391A2A}">
      <dgm:prSet phldrT="[Текст]"/>
      <dgm:spPr/>
      <dgm:t>
        <a:bodyPr/>
        <a:lstStyle/>
        <a:p>
          <a:r>
            <a:rPr lang="ru-RU" dirty="0" smtClean="0"/>
            <a:t>Стенд</a:t>
          </a:r>
          <a:endParaRPr lang="ru-RU" dirty="0"/>
        </a:p>
      </dgm:t>
    </dgm:pt>
    <dgm:pt modelId="{BB0155EF-E269-4C59-8D86-E1135CCF1A1D}" type="parTrans" cxnId="{62B8E0AC-8802-4E1F-BEC3-1BA83D6AFCA0}">
      <dgm:prSet/>
      <dgm:spPr/>
      <dgm:t>
        <a:bodyPr/>
        <a:lstStyle/>
        <a:p>
          <a:endParaRPr lang="ru-RU"/>
        </a:p>
      </dgm:t>
    </dgm:pt>
    <dgm:pt modelId="{3A0D198B-7219-46F3-84D4-903FB975FFBC}" type="sibTrans" cxnId="{62B8E0AC-8802-4E1F-BEC3-1BA83D6AFCA0}">
      <dgm:prSet/>
      <dgm:spPr/>
      <dgm:t>
        <a:bodyPr/>
        <a:lstStyle/>
        <a:p>
          <a:endParaRPr lang="ru-RU"/>
        </a:p>
      </dgm:t>
    </dgm:pt>
    <dgm:pt modelId="{619763AD-0EE4-4F38-B9D2-70022FD27858}">
      <dgm:prSet phldrT="[Текст]"/>
      <dgm:spPr/>
      <dgm:t>
        <a:bodyPr/>
        <a:lstStyle/>
        <a:p>
          <a:r>
            <a:rPr lang="ru-RU" dirty="0" smtClean="0"/>
            <a:t>Буклет</a:t>
          </a:r>
          <a:endParaRPr lang="ru-RU" dirty="0"/>
        </a:p>
      </dgm:t>
    </dgm:pt>
    <dgm:pt modelId="{91994288-99ED-4249-A213-97BCC221F11C}" type="parTrans" cxnId="{942C3DC4-FC3C-4C6C-B669-C55593430871}">
      <dgm:prSet/>
      <dgm:spPr/>
      <dgm:t>
        <a:bodyPr/>
        <a:lstStyle/>
        <a:p>
          <a:endParaRPr lang="ru-RU"/>
        </a:p>
      </dgm:t>
    </dgm:pt>
    <dgm:pt modelId="{0F1CD876-5EB4-4BB1-A515-5BB11C038142}" type="sibTrans" cxnId="{942C3DC4-FC3C-4C6C-B669-C55593430871}">
      <dgm:prSet/>
      <dgm:spPr/>
      <dgm:t>
        <a:bodyPr/>
        <a:lstStyle/>
        <a:p>
          <a:endParaRPr lang="ru-RU"/>
        </a:p>
      </dgm:t>
    </dgm:pt>
    <dgm:pt modelId="{22BC4A9B-5EB3-4F8D-BD6C-40F6CAA185A3}">
      <dgm:prSet phldrT="[Текст]"/>
      <dgm:spPr/>
      <dgm:t>
        <a:bodyPr/>
        <a:lstStyle/>
        <a:p>
          <a:r>
            <a:rPr lang="ru-RU" dirty="0" smtClean="0"/>
            <a:t>Презентация</a:t>
          </a:r>
          <a:endParaRPr lang="ru-RU" dirty="0"/>
        </a:p>
      </dgm:t>
    </dgm:pt>
    <dgm:pt modelId="{B5F3CDC9-7376-40C0-A1E0-D36A9B0F3FF8}" type="parTrans" cxnId="{884AB7DA-761D-44B8-A979-9564A1878203}">
      <dgm:prSet/>
      <dgm:spPr/>
      <dgm:t>
        <a:bodyPr/>
        <a:lstStyle/>
        <a:p>
          <a:endParaRPr lang="ru-RU"/>
        </a:p>
      </dgm:t>
    </dgm:pt>
    <dgm:pt modelId="{482F6AF3-48CC-4B1D-BD43-DA3870E56AE9}" type="sibTrans" cxnId="{884AB7DA-761D-44B8-A979-9564A1878203}">
      <dgm:prSet/>
      <dgm:spPr/>
      <dgm:t>
        <a:bodyPr/>
        <a:lstStyle/>
        <a:p>
          <a:endParaRPr lang="ru-RU"/>
        </a:p>
      </dgm:t>
    </dgm:pt>
    <dgm:pt modelId="{D6F55397-7A97-44ED-A017-A7070B391C6F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F4E8738-7D31-4D26-982F-36DE01E1E13A}" type="parTrans" cxnId="{416BC804-5DC1-4D4B-94D8-E9D70D02DE02}">
      <dgm:prSet/>
      <dgm:spPr/>
      <dgm:t>
        <a:bodyPr/>
        <a:lstStyle/>
        <a:p>
          <a:endParaRPr lang="ru-RU"/>
        </a:p>
      </dgm:t>
    </dgm:pt>
    <dgm:pt modelId="{2DE39E9D-DEEF-439F-A080-C7F49E717645}" type="sibTrans" cxnId="{416BC804-5DC1-4D4B-94D8-E9D70D02DE02}">
      <dgm:prSet/>
      <dgm:spPr/>
      <dgm:t>
        <a:bodyPr/>
        <a:lstStyle/>
        <a:p>
          <a:endParaRPr lang="ru-RU"/>
        </a:p>
      </dgm:t>
    </dgm:pt>
    <dgm:pt modelId="{24FFAA7E-5A12-4E61-B9C6-79C2991839A4}">
      <dgm:prSet phldrT="[Текст]"/>
      <dgm:spPr/>
      <dgm:t>
        <a:bodyPr/>
        <a:lstStyle/>
        <a:p>
          <a:r>
            <a:rPr lang="ru-RU" dirty="0" smtClean="0"/>
            <a:t>Группа поддержки</a:t>
          </a:r>
          <a:endParaRPr lang="ru-RU" dirty="0"/>
        </a:p>
      </dgm:t>
    </dgm:pt>
    <dgm:pt modelId="{7AAD65FA-9678-47A8-B86D-EFF82DC532F6}" type="parTrans" cxnId="{CD47D523-C954-4BB9-8552-8AF3F098964E}">
      <dgm:prSet/>
      <dgm:spPr/>
      <dgm:t>
        <a:bodyPr/>
        <a:lstStyle/>
        <a:p>
          <a:endParaRPr lang="ru-RU"/>
        </a:p>
      </dgm:t>
    </dgm:pt>
    <dgm:pt modelId="{D344CF94-4DAA-49AF-A8A4-2066619506E8}" type="sibTrans" cxnId="{CD47D523-C954-4BB9-8552-8AF3F098964E}">
      <dgm:prSet/>
      <dgm:spPr/>
      <dgm:t>
        <a:bodyPr/>
        <a:lstStyle/>
        <a:p>
          <a:endParaRPr lang="ru-RU"/>
        </a:p>
      </dgm:t>
    </dgm:pt>
    <dgm:pt modelId="{14BF1941-3007-4961-87DA-438FE0AB7634}">
      <dgm:prSet phldrT="[Текст]"/>
      <dgm:spPr/>
      <dgm:t>
        <a:bodyPr/>
        <a:lstStyle/>
        <a:p>
          <a:r>
            <a:rPr lang="ru-RU" dirty="0" smtClean="0"/>
            <a:t>Конкурс</a:t>
          </a:r>
          <a:endParaRPr lang="ru-RU" dirty="0"/>
        </a:p>
      </dgm:t>
    </dgm:pt>
    <dgm:pt modelId="{412EB15D-40EB-47CC-80D4-4E22A1A6496F}" type="parTrans" cxnId="{02E38BE8-CFBE-49EA-B174-F8870769CB71}">
      <dgm:prSet/>
      <dgm:spPr/>
      <dgm:t>
        <a:bodyPr/>
        <a:lstStyle/>
        <a:p>
          <a:endParaRPr lang="ru-RU"/>
        </a:p>
      </dgm:t>
    </dgm:pt>
    <dgm:pt modelId="{D984122E-9043-461B-98EC-F12F2C5A4CB8}" type="sibTrans" cxnId="{02E38BE8-CFBE-49EA-B174-F8870769CB71}">
      <dgm:prSet/>
      <dgm:spPr/>
      <dgm:t>
        <a:bodyPr/>
        <a:lstStyle/>
        <a:p>
          <a:endParaRPr lang="ru-RU"/>
        </a:p>
      </dgm:t>
    </dgm:pt>
    <dgm:pt modelId="{E2EA98FF-17D0-40B1-B692-26B5A2A9AEDB}" type="pres">
      <dgm:prSet presAssocID="{CCA97B70-4946-446F-938D-F0F31ED1909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B7D2A3D-1FE3-420E-8E08-18DEE3A8C0D7}" type="pres">
      <dgm:prSet presAssocID="{566D0875-F763-4F89-A967-EA9B851A65D8}" presName="compNode" presStyleCnt="0"/>
      <dgm:spPr/>
    </dgm:pt>
    <dgm:pt modelId="{7C69EEC2-0027-4EB0-946B-729717DABCB2}" type="pres">
      <dgm:prSet presAssocID="{566D0875-F763-4F89-A967-EA9B851A65D8}" presName="dummyConnPt" presStyleCnt="0"/>
      <dgm:spPr/>
    </dgm:pt>
    <dgm:pt modelId="{74FD380D-3889-4D80-947F-0DC2437AD202}" type="pres">
      <dgm:prSet presAssocID="{566D0875-F763-4F89-A967-EA9B851A65D8}" presName="node" presStyleLbl="node1" presStyleIdx="0" presStyleCnt="14" custScaleX="129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E1B9D-E4DB-4679-82CB-90AADCD8235E}" type="pres">
      <dgm:prSet presAssocID="{2DFF63AA-CE41-444C-A4C0-826C0B61F582}" presName="sibTrans" presStyleLbl="bgSibTrans2D1" presStyleIdx="0" presStyleCnt="13"/>
      <dgm:spPr/>
      <dgm:t>
        <a:bodyPr/>
        <a:lstStyle/>
        <a:p>
          <a:endParaRPr lang="ru-RU"/>
        </a:p>
      </dgm:t>
    </dgm:pt>
    <dgm:pt modelId="{4C081137-D8B0-47B1-BC76-4C0C099404CC}" type="pres">
      <dgm:prSet presAssocID="{1414593E-A2C5-4533-94E3-93BBDE5BD171}" presName="compNode" presStyleCnt="0"/>
      <dgm:spPr/>
    </dgm:pt>
    <dgm:pt modelId="{B55AA11D-E102-47FB-BB50-A185E52D9215}" type="pres">
      <dgm:prSet presAssocID="{1414593E-A2C5-4533-94E3-93BBDE5BD171}" presName="dummyConnPt" presStyleCnt="0"/>
      <dgm:spPr/>
    </dgm:pt>
    <dgm:pt modelId="{BF8A1346-CA59-4C5C-9F8F-8A73A34850D8}" type="pres">
      <dgm:prSet presAssocID="{1414593E-A2C5-4533-94E3-93BBDE5BD171}" presName="node" presStyleLbl="node1" presStyleIdx="1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5B938-DD2E-43CD-840C-83AF8B1D1198}" type="pres">
      <dgm:prSet presAssocID="{289D572A-16DC-41EC-AAD6-75D465157C80}" presName="sibTrans" presStyleLbl="bgSibTrans2D1" presStyleIdx="1" presStyleCnt="13"/>
      <dgm:spPr/>
      <dgm:t>
        <a:bodyPr/>
        <a:lstStyle/>
        <a:p>
          <a:endParaRPr lang="ru-RU"/>
        </a:p>
      </dgm:t>
    </dgm:pt>
    <dgm:pt modelId="{8DA3741D-5DC8-466C-BB09-390A106A7624}" type="pres">
      <dgm:prSet presAssocID="{B505C647-4D10-4901-AD65-DB6A7F050AAF}" presName="compNode" presStyleCnt="0"/>
      <dgm:spPr/>
    </dgm:pt>
    <dgm:pt modelId="{D4B7B187-9C69-4C85-A501-60D697109A11}" type="pres">
      <dgm:prSet presAssocID="{B505C647-4D10-4901-AD65-DB6A7F050AAF}" presName="dummyConnPt" presStyleCnt="0"/>
      <dgm:spPr/>
    </dgm:pt>
    <dgm:pt modelId="{6C0FD5B8-7F77-4A6E-83FE-701F95154267}" type="pres">
      <dgm:prSet presAssocID="{B505C647-4D10-4901-AD65-DB6A7F050AAF}" presName="node" presStyleLbl="node1" presStyleIdx="2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CA7DD-46BC-4635-8B6B-644F54A76BFD}" type="pres">
      <dgm:prSet presAssocID="{2D6F9710-9873-47E8-8645-BE36770EF5C4}" presName="sibTrans" presStyleLbl="bgSibTrans2D1" presStyleIdx="2" presStyleCnt="13"/>
      <dgm:spPr/>
      <dgm:t>
        <a:bodyPr/>
        <a:lstStyle/>
        <a:p>
          <a:endParaRPr lang="ru-RU"/>
        </a:p>
      </dgm:t>
    </dgm:pt>
    <dgm:pt modelId="{97C375EC-565A-432B-8364-E70E769EA778}" type="pres">
      <dgm:prSet presAssocID="{01F46A1F-A425-4349-9672-E7D9C5F90137}" presName="compNode" presStyleCnt="0"/>
      <dgm:spPr/>
    </dgm:pt>
    <dgm:pt modelId="{4C572B11-39E7-43E5-B52A-E036D606A1DD}" type="pres">
      <dgm:prSet presAssocID="{01F46A1F-A425-4349-9672-E7D9C5F90137}" presName="dummyConnPt" presStyleCnt="0"/>
      <dgm:spPr/>
    </dgm:pt>
    <dgm:pt modelId="{567B3575-D7D4-4873-B263-8FD3ADBFD29D}" type="pres">
      <dgm:prSet presAssocID="{01F46A1F-A425-4349-9672-E7D9C5F90137}" presName="node" presStyleLbl="node1" presStyleIdx="3" presStyleCnt="14" custScaleX="12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07639-8207-4540-B3BB-84C47C9D3AD2}" type="pres">
      <dgm:prSet presAssocID="{FA5D531C-CEC3-4A56-9F24-D4B20193E194}" presName="sibTrans" presStyleLbl="bgSibTrans2D1" presStyleIdx="3" presStyleCnt="13"/>
      <dgm:spPr/>
      <dgm:t>
        <a:bodyPr/>
        <a:lstStyle/>
        <a:p>
          <a:endParaRPr lang="ru-RU"/>
        </a:p>
      </dgm:t>
    </dgm:pt>
    <dgm:pt modelId="{1ABD53A4-CFAD-4A56-896C-4A5A4E16DFB3}" type="pres">
      <dgm:prSet presAssocID="{020E6DC9-F873-4AE7-AE09-240EE902E98E}" presName="compNode" presStyleCnt="0"/>
      <dgm:spPr/>
    </dgm:pt>
    <dgm:pt modelId="{A2C7EA86-E017-45EF-ABC0-8AB906787F16}" type="pres">
      <dgm:prSet presAssocID="{020E6DC9-F873-4AE7-AE09-240EE902E98E}" presName="dummyConnPt" presStyleCnt="0"/>
      <dgm:spPr/>
    </dgm:pt>
    <dgm:pt modelId="{B2394BCE-C191-496E-BA41-C1525D4E9411}" type="pres">
      <dgm:prSet presAssocID="{020E6DC9-F873-4AE7-AE09-240EE902E98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0B31F-F1E5-4A56-B08F-8B644A391E59}" type="pres">
      <dgm:prSet presAssocID="{306AD875-9E2E-434E-91FC-49D604FFDED3}" presName="sibTrans" presStyleLbl="bgSibTrans2D1" presStyleIdx="4" presStyleCnt="13"/>
      <dgm:spPr/>
      <dgm:t>
        <a:bodyPr/>
        <a:lstStyle/>
        <a:p>
          <a:endParaRPr lang="ru-RU"/>
        </a:p>
      </dgm:t>
    </dgm:pt>
    <dgm:pt modelId="{FA4C6B22-D917-4D34-9931-B44C5EB6E1BD}" type="pres">
      <dgm:prSet presAssocID="{4954AF0C-4B9D-4139-9F7B-1E405845E34D}" presName="compNode" presStyleCnt="0"/>
      <dgm:spPr/>
    </dgm:pt>
    <dgm:pt modelId="{481D10B6-C851-425D-8D00-50802A3DB157}" type="pres">
      <dgm:prSet presAssocID="{4954AF0C-4B9D-4139-9F7B-1E405845E34D}" presName="dummyConnPt" presStyleCnt="0"/>
      <dgm:spPr/>
    </dgm:pt>
    <dgm:pt modelId="{DBB209C9-A374-4A95-AB88-1554FD18503C}" type="pres">
      <dgm:prSet presAssocID="{4954AF0C-4B9D-4139-9F7B-1E405845E34D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6BCEF-2DA1-48BF-A064-2C566483556E}" type="pres">
      <dgm:prSet presAssocID="{F985DBC9-DB32-452B-97CD-FB4C9F766D33}" presName="sibTrans" presStyleLbl="bgSibTrans2D1" presStyleIdx="5" presStyleCnt="13"/>
      <dgm:spPr/>
      <dgm:t>
        <a:bodyPr/>
        <a:lstStyle/>
        <a:p>
          <a:endParaRPr lang="ru-RU"/>
        </a:p>
      </dgm:t>
    </dgm:pt>
    <dgm:pt modelId="{05185A2A-07B0-4F16-811D-49BB2766CE4F}" type="pres">
      <dgm:prSet presAssocID="{E7F632F1-DB02-4FA0-9BC8-C587AFA02124}" presName="compNode" presStyleCnt="0"/>
      <dgm:spPr/>
    </dgm:pt>
    <dgm:pt modelId="{D7D755C0-1FC0-47D8-A48C-81DF09579B1F}" type="pres">
      <dgm:prSet presAssocID="{E7F632F1-DB02-4FA0-9BC8-C587AFA02124}" presName="dummyConnPt" presStyleCnt="0"/>
      <dgm:spPr/>
    </dgm:pt>
    <dgm:pt modelId="{0D1F26F3-C39E-4577-A086-5E7852EC650E}" type="pres">
      <dgm:prSet presAssocID="{E7F632F1-DB02-4FA0-9BC8-C587AFA02124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B926-A46E-4969-B10C-AC045754763D}" type="pres">
      <dgm:prSet presAssocID="{7D1E8934-3051-48F3-96D1-F2D1F1BBBBDC}" presName="sibTrans" presStyleLbl="bgSibTrans2D1" presStyleIdx="6" presStyleCnt="13"/>
      <dgm:spPr/>
      <dgm:t>
        <a:bodyPr/>
        <a:lstStyle/>
        <a:p>
          <a:endParaRPr lang="ru-RU"/>
        </a:p>
      </dgm:t>
    </dgm:pt>
    <dgm:pt modelId="{E54D79F5-4C86-43EE-B0C2-E3AD8A34F565}" type="pres">
      <dgm:prSet presAssocID="{8BC0C2FC-BB16-42E7-844C-56FECFAFAEE3}" presName="compNode" presStyleCnt="0"/>
      <dgm:spPr/>
    </dgm:pt>
    <dgm:pt modelId="{5831FE8F-17D5-4835-A29C-D14A6CB62ABE}" type="pres">
      <dgm:prSet presAssocID="{8BC0C2FC-BB16-42E7-844C-56FECFAFAEE3}" presName="dummyConnPt" presStyleCnt="0"/>
      <dgm:spPr/>
    </dgm:pt>
    <dgm:pt modelId="{0153A1C5-0A01-4B78-A21E-68EFAE65E316}" type="pres">
      <dgm:prSet presAssocID="{8BC0C2FC-BB16-42E7-844C-56FECFAFAEE3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16279-C7C9-429D-932E-A7D03A8EA32B}" type="pres">
      <dgm:prSet presAssocID="{02ACCF32-73BC-44A8-9F0E-E0FA2FAB6E4F}" presName="sibTrans" presStyleLbl="bgSibTrans2D1" presStyleIdx="7" presStyleCnt="13"/>
      <dgm:spPr/>
      <dgm:t>
        <a:bodyPr/>
        <a:lstStyle/>
        <a:p>
          <a:endParaRPr lang="ru-RU"/>
        </a:p>
      </dgm:t>
    </dgm:pt>
    <dgm:pt modelId="{96663D8A-B8A3-43B8-8D46-1E4F791C95A8}" type="pres">
      <dgm:prSet presAssocID="{DF2FF116-BBA9-4DB5-97CF-4B9CCC391A2A}" presName="compNode" presStyleCnt="0"/>
      <dgm:spPr/>
    </dgm:pt>
    <dgm:pt modelId="{C04C3A0D-56D0-4525-94A1-ACE192FE5D74}" type="pres">
      <dgm:prSet presAssocID="{DF2FF116-BBA9-4DB5-97CF-4B9CCC391A2A}" presName="dummyConnPt" presStyleCnt="0"/>
      <dgm:spPr/>
    </dgm:pt>
    <dgm:pt modelId="{5118FC3E-E918-4EC1-B360-647714F4C013}" type="pres">
      <dgm:prSet presAssocID="{DF2FF116-BBA9-4DB5-97CF-4B9CCC391A2A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999B6-F303-4575-AC03-11F18AD8F3B4}" type="pres">
      <dgm:prSet presAssocID="{3A0D198B-7219-46F3-84D4-903FB975FFBC}" presName="sibTrans" presStyleLbl="bgSibTrans2D1" presStyleIdx="8" presStyleCnt="13"/>
      <dgm:spPr/>
      <dgm:t>
        <a:bodyPr/>
        <a:lstStyle/>
        <a:p>
          <a:endParaRPr lang="ru-RU"/>
        </a:p>
      </dgm:t>
    </dgm:pt>
    <dgm:pt modelId="{F006B539-94F8-4149-A1A2-D2EC83C039CE}" type="pres">
      <dgm:prSet presAssocID="{619763AD-0EE4-4F38-B9D2-70022FD27858}" presName="compNode" presStyleCnt="0"/>
      <dgm:spPr/>
    </dgm:pt>
    <dgm:pt modelId="{CBBC714B-AA04-456E-8714-5B7AE602CFC4}" type="pres">
      <dgm:prSet presAssocID="{619763AD-0EE4-4F38-B9D2-70022FD27858}" presName="dummyConnPt" presStyleCnt="0"/>
      <dgm:spPr/>
    </dgm:pt>
    <dgm:pt modelId="{A85ABAFC-7475-4EFD-95A7-32E181C82A73}" type="pres">
      <dgm:prSet presAssocID="{619763AD-0EE4-4F38-B9D2-70022FD27858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4C360-20FA-4A89-8605-4C88AF54092D}" type="pres">
      <dgm:prSet presAssocID="{0F1CD876-5EB4-4BB1-A515-5BB11C038142}" presName="sibTrans" presStyleLbl="bgSibTrans2D1" presStyleIdx="9" presStyleCnt="13"/>
      <dgm:spPr/>
      <dgm:t>
        <a:bodyPr/>
        <a:lstStyle/>
        <a:p>
          <a:endParaRPr lang="ru-RU"/>
        </a:p>
      </dgm:t>
    </dgm:pt>
    <dgm:pt modelId="{4C25C2AD-5B11-4BA4-8938-BD57281AFFDF}" type="pres">
      <dgm:prSet presAssocID="{22BC4A9B-5EB3-4F8D-BD6C-40F6CAA185A3}" presName="compNode" presStyleCnt="0"/>
      <dgm:spPr/>
    </dgm:pt>
    <dgm:pt modelId="{03493B74-B718-4DC9-916C-1CE1625409A9}" type="pres">
      <dgm:prSet presAssocID="{22BC4A9B-5EB3-4F8D-BD6C-40F6CAA185A3}" presName="dummyConnPt" presStyleCnt="0"/>
      <dgm:spPr/>
    </dgm:pt>
    <dgm:pt modelId="{A224FEF6-F8A1-4218-8129-5787F93E891B}" type="pres">
      <dgm:prSet presAssocID="{22BC4A9B-5EB3-4F8D-BD6C-40F6CAA185A3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22F65-B159-4FC3-8AA2-F3FBE068AF36}" type="pres">
      <dgm:prSet presAssocID="{482F6AF3-48CC-4B1D-BD43-DA3870E56AE9}" presName="sibTrans" presStyleLbl="bgSibTrans2D1" presStyleIdx="10" presStyleCnt="13"/>
      <dgm:spPr/>
      <dgm:t>
        <a:bodyPr/>
        <a:lstStyle/>
        <a:p>
          <a:endParaRPr lang="ru-RU"/>
        </a:p>
      </dgm:t>
    </dgm:pt>
    <dgm:pt modelId="{6CCFA0F9-7DBC-4E99-907F-C1FADFD742D5}" type="pres">
      <dgm:prSet presAssocID="{D6F55397-7A97-44ED-A017-A7070B391C6F}" presName="compNode" presStyleCnt="0"/>
      <dgm:spPr/>
    </dgm:pt>
    <dgm:pt modelId="{1C55A0FB-B9CC-4236-A781-C6A0B6B47E6E}" type="pres">
      <dgm:prSet presAssocID="{D6F55397-7A97-44ED-A017-A7070B391C6F}" presName="dummyConnPt" presStyleCnt="0"/>
      <dgm:spPr/>
    </dgm:pt>
    <dgm:pt modelId="{EF59CE3C-F539-4066-BDE6-3BA26B805644}" type="pres">
      <dgm:prSet presAssocID="{D6F55397-7A97-44ED-A017-A7070B391C6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5718F-752F-48B7-9D0F-EA8459723609}" type="pres">
      <dgm:prSet presAssocID="{2DE39E9D-DEEF-439F-A080-C7F49E717645}" presName="sibTrans" presStyleLbl="bgSibTrans2D1" presStyleIdx="11" presStyleCnt="13"/>
      <dgm:spPr/>
      <dgm:t>
        <a:bodyPr/>
        <a:lstStyle/>
        <a:p>
          <a:endParaRPr lang="ru-RU"/>
        </a:p>
      </dgm:t>
    </dgm:pt>
    <dgm:pt modelId="{235CA0B9-0C37-4265-8309-8F42B23ACDE1}" type="pres">
      <dgm:prSet presAssocID="{24FFAA7E-5A12-4E61-B9C6-79C2991839A4}" presName="compNode" presStyleCnt="0"/>
      <dgm:spPr/>
    </dgm:pt>
    <dgm:pt modelId="{B31A2A1C-006F-43B5-8577-593FAF08535A}" type="pres">
      <dgm:prSet presAssocID="{24FFAA7E-5A12-4E61-B9C6-79C2991839A4}" presName="dummyConnPt" presStyleCnt="0"/>
      <dgm:spPr/>
    </dgm:pt>
    <dgm:pt modelId="{16191AEC-D060-43F8-950F-EA39E9A0EBBA}" type="pres">
      <dgm:prSet presAssocID="{24FFAA7E-5A12-4E61-B9C6-79C2991839A4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12365-A716-4EF1-87A8-8AF193C90405}" type="pres">
      <dgm:prSet presAssocID="{D344CF94-4DAA-49AF-A8A4-2066619506E8}" presName="sibTrans" presStyleLbl="bgSibTrans2D1" presStyleIdx="12" presStyleCnt="13"/>
      <dgm:spPr/>
      <dgm:t>
        <a:bodyPr/>
        <a:lstStyle/>
        <a:p>
          <a:endParaRPr lang="ru-RU"/>
        </a:p>
      </dgm:t>
    </dgm:pt>
    <dgm:pt modelId="{9121A08A-0ADC-4DE0-842A-7389272247CA}" type="pres">
      <dgm:prSet presAssocID="{14BF1941-3007-4961-87DA-438FE0AB7634}" presName="compNode" presStyleCnt="0"/>
      <dgm:spPr/>
    </dgm:pt>
    <dgm:pt modelId="{1E37C4A5-D9B7-4F90-A6B0-D4506C5FD597}" type="pres">
      <dgm:prSet presAssocID="{14BF1941-3007-4961-87DA-438FE0AB7634}" presName="dummyConnPt" presStyleCnt="0"/>
      <dgm:spPr/>
    </dgm:pt>
    <dgm:pt modelId="{4D349CFB-E933-4F8A-B295-A0DAC8FD0D00}" type="pres">
      <dgm:prSet presAssocID="{14BF1941-3007-4961-87DA-438FE0AB763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93991-2872-4FDC-9676-7EEFB7781BEA}" type="presOf" srcId="{D6F55397-7A97-44ED-A017-A7070B391C6F}" destId="{EF59CE3C-F539-4066-BDE6-3BA26B805644}" srcOrd="0" destOrd="0" presId="urn:microsoft.com/office/officeart/2005/8/layout/bProcess4"/>
    <dgm:cxn modelId="{837A9EB5-2F7A-4A75-96B9-D03CE87F7728}" type="presOf" srcId="{2DE39E9D-DEEF-439F-A080-C7F49E717645}" destId="{FA35718F-752F-48B7-9D0F-EA8459723609}" srcOrd="0" destOrd="0" presId="urn:microsoft.com/office/officeart/2005/8/layout/bProcess4"/>
    <dgm:cxn modelId="{79303E0A-6091-475F-936C-912DACF602BC}" type="presOf" srcId="{E7F632F1-DB02-4FA0-9BC8-C587AFA02124}" destId="{0D1F26F3-C39E-4577-A086-5E7852EC650E}" srcOrd="0" destOrd="0" presId="urn:microsoft.com/office/officeart/2005/8/layout/bProcess4"/>
    <dgm:cxn modelId="{DA20F4C4-17E3-4907-B6D5-D25C09B432D9}" srcId="{CCA97B70-4946-446F-938D-F0F31ED1909C}" destId="{01F46A1F-A425-4349-9672-E7D9C5F90137}" srcOrd="3" destOrd="0" parTransId="{762ED748-28CE-444A-92D9-941895A27823}" sibTransId="{FA5D531C-CEC3-4A56-9F24-D4B20193E194}"/>
    <dgm:cxn modelId="{C51228E8-E6D7-4DA4-8A73-A9A8A9309335}" srcId="{CCA97B70-4946-446F-938D-F0F31ED1909C}" destId="{566D0875-F763-4F89-A967-EA9B851A65D8}" srcOrd="0" destOrd="0" parTransId="{E311DDF6-CE62-4EC8-B45E-AA618EA9DAAF}" sibTransId="{2DFF63AA-CE41-444C-A4C0-826C0B61F582}"/>
    <dgm:cxn modelId="{44786A9B-9247-4C53-B8B7-37BEEEA4347B}" type="presOf" srcId="{3A0D198B-7219-46F3-84D4-903FB975FFBC}" destId="{3C5999B6-F303-4575-AC03-11F18AD8F3B4}" srcOrd="0" destOrd="0" presId="urn:microsoft.com/office/officeart/2005/8/layout/bProcess4"/>
    <dgm:cxn modelId="{B0487A95-E685-4289-9B31-072316D43141}" type="presOf" srcId="{619763AD-0EE4-4F38-B9D2-70022FD27858}" destId="{A85ABAFC-7475-4EFD-95A7-32E181C82A73}" srcOrd="0" destOrd="0" presId="urn:microsoft.com/office/officeart/2005/8/layout/bProcess4"/>
    <dgm:cxn modelId="{55529427-F84A-425D-8449-A639CA9EDCB5}" type="presOf" srcId="{306AD875-9E2E-434E-91FC-49D604FFDED3}" destId="{84E0B31F-F1E5-4A56-B08F-8B644A391E59}" srcOrd="0" destOrd="0" presId="urn:microsoft.com/office/officeart/2005/8/layout/bProcess4"/>
    <dgm:cxn modelId="{884AB7DA-761D-44B8-A979-9564A1878203}" srcId="{CCA97B70-4946-446F-938D-F0F31ED1909C}" destId="{22BC4A9B-5EB3-4F8D-BD6C-40F6CAA185A3}" srcOrd="10" destOrd="0" parTransId="{B5F3CDC9-7376-40C0-A1E0-D36A9B0F3FF8}" sibTransId="{482F6AF3-48CC-4B1D-BD43-DA3870E56AE9}"/>
    <dgm:cxn modelId="{942C3DC4-FC3C-4C6C-B669-C55593430871}" srcId="{CCA97B70-4946-446F-938D-F0F31ED1909C}" destId="{619763AD-0EE4-4F38-B9D2-70022FD27858}" srcOrd="9" destOrd="0" parTransId="{91994288-99ED-4249-A213-97BCC221F11C}" sibTransId="{0F1CD876-5EB4-4BB1-A515-5BB11C038142}"/>
    <dgm:cxn modelId="{E3B31096-8014-43B3-913A-63DA976EE597}" srcId="{CCA97B70-4946-446F-938D-F0F31ED1909C}" destId="{4954AF0C-4B9D-4139-9F7B-1E405845E34D}" srcOrd="5" destOrd="0" parTransId="{B5C72AEB-2D2A-45EC-A370-22724A426172}" sibTransId="{F985DBC9-DB32-452B-97CD-FB4C9F766D33}"/>
    <dgm:cxn modelId="{CD47D523-C954-4BB9-8552-8AF3F098964E}" srcId="{CCA97B70-4946-446F-938D-F0F31ED1909C}" destId="{24FFAA7E-5A12-4E61-B9C6-79C2991839A4}" srcOrd="12" destOrd="0" parTransId="{7AAD65FA-9678-47A8-B86D-EFF82DC532F6}" sibTransId="{D344CF94-4DAA-49AF-A8A4-2066619506E8}"/>
    <dgm:cxn modelId="{FD881695-390A-4EE7-B6B3-2442A1327546}" type="presOf" srcId="{24FFAA7E-5A12-4E61-B9C6-79C2991839A4}" destId="{16191AEC-D060-43F8-950F-EA39E9A0EBBA}" srcOrd="0" destOrd="0" presId="urn:microsoft.com/office/officeart/2005/8/layout/bProcess4"/>
    <dgm:cxn modelId="{C6C5E06E-CDA3-4D7A-9F70-6FB596B80206}" type="presOf" srcId="{8BC0C2FC-BB16-42E7-844C-56FECFAFAEE3}" destId="{0153A1C5-0A01-4B78-A21E-68EFAE65E316}" srcOrd="0" destOrd="0" presId="urn:microsoft.com/office/officeart/2005/8/layout/bProcess4"/>
    <dgm:cxn modelId="{AC1C7555-78FE-40E6-BD9F-D29C39DBE8B6}" type="presOf" srcId="{F985DBC9-DB32-452B-97CD-FB4C9F766D33}" destId="{07B6BCEF-2DA1-48BF-A064-2C566483556E}" srcOrd="0" destOrd="0" presId="urn:microsoft.com/office/officeart/2005/8/layout/bProcess4"/>
    <dgm:cxn modelId="{F0876C6B-2C7E-4AED-9154-9500949DD324}" type="presOf" srcId="{B505C647-4D10-4901-AD65-DB6A7F050AAF}" destId="{6C0FD5B8-7F77-4A6E-83FE-701F95154267}" srcOrd="0" destOrd="0" presId="urn:microsoft.com/office/officeart/2005/8/layout/bProcess4"/>
    <dgm:cxn modelId="{C2F4BA4C-E9E4-4C5D-AB1F-BE10971F098B}" srcId="{CCA97B70-4946-446F-938D-F0F31ED1909C}" destId="{020E6DC9-F873-4AE7-AE09-240EE902E98E}" srcOrd="4" destOrd="0" parTransId="{4EE96CDF-DF48-41C7-A16F-FDA5AF5B8807}" sibTransId="{306AD875-9E2E-434E-91FC-49D604FFDED3}"/>
    <dgm:cxn modelId="{D4EBC554-58A1-4B20-BC19-81AA17B80EE3}" type="presOf" srcId="{14BF1941-3007-4961-87DA-438FE0AB7634}" destId="{4D349CFB-E933-4F8A-B295-A0DAC8FD0D00}" srcOrd="0" destOrd="0" presId="urn:microsoft.com/office/officeart/2005/8/layout/bProcess4"/>
    <dgm:cxn modelId="{416BC804-5DC1-4D4B-94D8-E9D70D02DE02}" srcId="{CCA97B70-4946-446F-938D-F0F31ED1909C}" destId="{D6F55397-7A97-44ED-A017-A7070B391C6F}" srcOrd="11" destOrd="0" parTransId="{BF4E8738-7D31-4D26-982F-36DE01E1E13A}" sibTransId="{2DE39E9D-DEEF-439F-A080-C7F49E717645}"/>
    <dgm:cxn modelId="{210D2F87-5040-486B-9746-D22C466CFC41}" type="presOf" srcId="{289D572A-16DC-41EC-AAD6-75D465157C80}" destId="{1815B938-DD2E-43CD-840C-83AF8B1D1198}" srcOrd="0" destOrd="0" presId="urn:microsoft.com/office/officeart/2005/8/layout/bProcess4"/>
    <dgm:cxn modelId="{152F9551-63F2-4E77-8E98-C8189C656278}" type="presOf" srcId="{CCA97B70-4946-446F-938D-F0F31ED1909C}" destId="{E2EA98FF-17D0-40B1-B692-26B5A2A9AEDB}" srcOrd="0" destOrd="0" presId="urn:microsoft.com/office/officeart/2005/8/layout/bProcess4"/>
    <dgm:cxn modelId="{DC595CBA-9CCA-46CF-9823-EA5D7C0210B9}" type="presOf" srcId="{FA5D531C-CEC3-4A56-9F24-D4B20193E194}" destId="{2F507639-8207-4540-B3BB-84C47C9D3AD2}" srcOrd="0" destOrd="0" presId="urn:microsoft.com/office/officeart/2005/8/layout/bProcess4"/>
    <dgm:cxn modelId="{02E38BE8-CFBE-49EA-B174-F8870769CB71}" srcId="{CCA97B70-4946-446F-938D-F0F31ED1909C}" destId="{14BF1941-3007-4961-87DA-438FE0AB7634}" srcOrd="13" destOrd="0" parTransId="{412EB15D-40EB-47CC-80D4-4E22A1A6496F}" sibTransId="{D984122E-9043-461B-98EC-F12F2C5A4CB8}"/>
    <dgm:cxn modelId="{C5334F72-861A-4170-BBC8-EBF3BA46BBDD}" type="presOf" srcId="{566D0875-F763-4F89-A967-EA9B851A65D8}" destId="{74FD380D-3889-4D80-947F-0DC2437AD202}" srcOrd="0" destOrd="0" presId="urn:microsoft.com/office/officeart/2005/8/layout/bProcess4"/>
    <dgm:cxn modelId="{675D88B1-AA5E-452D-996D-490347C88936}" srcId="{CCA97B70-4946-446F-938D-F0F31ED1909C}" destId="{E7F632F1-DB02-4FA0-9BC8-C587AFA02124}" srcOrd="6" destOrd="0" parTransId="{739329F6-566B-47A9-8518-FF9DB9C16DD4}" sibTransId="{7D1E8934-3051-48F3-96D1-F2D1F1BBBBDC}"/>
    <dgm:cxn modelId="{04DBE0BB-B95A-429C-9AC4-E7F453C729C2}" type="presOf" srcId="{482F6AF3-48CC-4B1D-BD43-DA3870E56AE9}" destId="{E7922F65-B159-4FC3-8AA2-F3FBE068AF36}" srcOrd="0" destOrd="0" presId="urn:microsoft.com/office/officeart/2005/8/layout/bProcess4"/>
    <dgm:cxn modelId="{62B8E0AC-8802-4E1F-BEC3-1BA83D6AFCA0}" srcId="{CCA97B70-4946-446F-938D-F0F31ED1909C}" destId="{DF2FF116-BBA9-4DB5-97CF-4B9CCC391A2A}" srcOrd="8" destOrd="0" parTransId="{BB0155EF-E269-4C59-8D86-E1135CCF1A1D}" sibTransId="{3A0D198B-7219-46F3-84D4-903FB975FFBC}"/>
    <dgm:cxn modelId="{F6516DA2-5365-457B-AA59-6507F0201715}" type="presOf" srcId="{2DFF63AA-CE41-444C-A4C0-826C0B61F582}" destId="{DDDE1B9D-E4DB-4679-82CB-90AADCD8235E}" srcOrd="0" destOrd="0" presId="urn:microsoft.com/office/officeart/2005/8/layout/bProcess4"/>
    <dgm:cxn modelId="{962C4E76-E09A-47FD-91EF-86BE484AC56B}" srcId="{CCA97B70-4946-446F-938D-F0F31ED1909C}" destId="{8BC0C2FC-BB16-42E7-844C-56FECFAFAEE3}" srcOrd="7" destOrd="0" parTransId="{AD8B708E-CB9A-49FB-B1B2-ED8404D7F57F}" sibTransId="{02ACCF32-73BC-44A8-9F0E-E0FA2FAB6E4F}"/>
    <dgm:cxn modelId="{43F527CA-E96D-46FC-A600-6C66D48DADE7}" type="presOf" srcId="{DF2FF116-BBA9-4DB5-97CF-4B9CCC391A2A}" destId="{5118FC3E-E918-4EC1-B360-647714F4C013}" srcOrd="0" destOrd="0" presId="urn:microsoft.com/office/officeart/2005/8/layout/bProcess4"/>
    <dgm:cxn modelId="{5B962E5A-3144-47A0-8611-6B3C3E92EAC0}" srcId="{CCA97B70-4946-446F-938D-F0F31ED1909C}" destId="{B505C647-4D10-4901-AD65-DB6A7F050AAF}" srcOrd="2" destOrd="0" parTransId="{E8C420F4-5CD2-4F70-9A43-328D37C7C63B}" sibTransId="{2D6F9710-9873-47E8-8645-BE36770EF5C4}"/>
    <dgm:cxn modelId="{61DF8078-9FF8-46A6-8F96-3A4CBF0F7D1E}" type="presOf" srcId="{020E6DC9-F873-4AE7-AE09-240EE902E98E}" destId="{B2394BCE-C191-496E-BA41-C1525D4E9411}" srcOrd="0" destOrd="0" presId="urn:microsoft.com/office/officeart/2005/8/layout/bProcess4"/>
    <dgm:cxn modelId="{6F0F5743-67D9-4C4E-A582-F68ACF1910C3}" type="presOf" srcId="{22BC4A9B-5EB3-4F8D-BD6C-40F6CAA185A3}" destId="{A224FEF6-F8A1-4218-8129-5787F93E891B}" srcOrd="0" destOrd="0" presId="urn:microsoft.com/office/officeart/2005/8/layout/bProcess4"/>
    <dgm:cxn modelId="{B9E02349-FE5C-47AA-B625-424F9BF1AD3D}" type="presOf" srcId="{02ACCF32-73BC-44A8-9F0E-E0FA2FAB6E4F}" destId="{69516279-C7C9-429D-932E-A7D03A8EA32B}" srcOrd="0" destOrd="0" presId="urn:microsoft.com/office/officeart/2005/8/layout/bProcess4"/>
    <dgm:cxn modelId="{48C4002B-4F16-4961-AA93-D7B55CCF720C}" type="presOf" srcId="{D344CF94-4DAA-49AF-A8A4-2066619506E8}" destId="{60E12365-A716-4EF1-87A8-8AF193C90405}" srcOrd="0" destOrd="0" presId="urn:microsoft.com/office/officeart/2005/8/layout/bProcess4"/>
    <dgm:cxn modelId="{9A2D10F5-FCAA-4A01-8408-3BCEF0EADDF3}" type="presOf" srcId="{2D6F9710-9873-47E8-8645-BE36770EF5C4}" destId="{4BCCA7DD-46BC-4635-8B6B-644F54A76BFD}" srcOrd="0" destOrd="0" presId="urn:microsoft.com/office/officeart/2005/8/layout/bProcess4"/>
    <dgm:cxn modelId="{4CE8E26F-3FD8-426D-B9C2-92A06A3E5C44}" type="presOf" srcId="{01F46A1F-A425-4349-9672-E7D9C5F90137}" destId="{567B3575-D7D4-4873-B263-8FD3ADBFD29D}" srcOrd="0" destOrd="0" presId="urn:microsoft.com/office/officeart/2005/8/layout/bProcess4"/>
    <dgm:cxn modelId="{3360596E-66BB-40D2-8D07-E64C6323065B}" type="presOf" srcId="{1414593E-A2C5-4533-94E3-93BBDE5BD171}" destId="{BF8A1346-CA59-4C5C-9F8F-8A73A34850D8}" srcOrd="0" destOrd="0" presId="urn:microsoft.com/office/officeart/2005/8/layout/bProcess4"/>
    <dgm:cxn modelId="{7567A377-2B8B-44ED-9CCE-AB84FDB0EDA9}" type="presOf" srcId="{0F1CD876-5EB4-4BB1-A515-5BB11C038142}" destId="{CEE4C360-20FA-4A89-8605-4C88AF54092D}" srcOrd="0" destOrd="0" presId="urn:microsoft.com/office/officeart/2005/8/layout/bProcess4"/>
    <dgm:cxn modelId="{91F38F34-3E4A-48C1-A396-047FFCFD72D6}" srcId="{CCA97B70-4946-446F-938D-F0F31ED1909C}" destId="{1414593E-A2C5-4533-94E3-93BBDE5BD171}" srcOrd="1" destOrd="0" parTransId="{7BB27E46-6538-4A69-B19B-F90804A411A1}" sibTransId="{289D572A-16DC-41EC-AAD6-75D465157C80}"/>
    <dgm:cxn modelId="{A593EB01-9311-4532-98B2-55B3366BDC2E}" type="presOf" srcId="{7D1E8934-3051-48F3-96D1-F2D1F1BBBBDC}" destId="{55A2B926-A46E-4969-B10C-AC045754763D}" srcOrd="0" destOrd="0" presId="urn:microsoft.com/office/officeart/2005/8/layout/bProcess4"/>
    <dgm:cxn modelId="{5CBA6197-5538-4EE5-BC28-CF721592D626}" type="presOf" srcId="{4954AF0C-4B9D-4139-9F7B-1E405845E34D}" destId="{DBB209C9-A374-4A95-AB88-1554FD18503C}" srcOrd="0" destOrd="0" presId="urn:microsoft.com/office/officeart/2005/8/layout/bProcess4"/>
    <dgm:cxn modelId="{D3DF24B1-02FE-4C59-BE99-87F9AE0DF1B3}" type="presParOf" srcId="{E2EA98FF-17D0-40B1-B692-26B5A2A9AEDB}" destId="{3B7D2A3D-1FE3-420E-8E08-18DEE3A8C0D7}" srcOrd="0" destOrd="0" presId="urn:microsoft.com/office/officeart/2005/8/layout/bProcess4"/>
    <dgm:cxn modelId="{0D4D9D87-E86C-42C0-B76D-EA33D3A4D1E1}" type="presParOf" srcId="{3B7D2A3D-1FE3-420E-8E08-18DEE3A8C0D7}" destId="{7C69EEC2-0027-4EB0-946B-729717DABCB2}" srcOrd="0" destOrd="0" presId="urn:microsoft.com/office/officeart/2005/8/layout/bProcess4"/>
    <dgm:cxn modelId="{1F80148B-29C6-407D-8D4D-26545AE0682F}" type="presParOf" srcId="{3B7D2A3D-1FE3-420E-8E08-18DEE3A8C0D7}" destId="{74FD380D-3889-4D80-947F-0DC2437AD202}" srcOrd="1" destOrd="0" presId="urn:microsoft.com/office/officeart/2005/8/layout/bProcess4"/>
    <dgm:cxn modelId="{76761455-29D2-4B17-B62E-69C989C20E55}" type="presParOf" srcId="{E2EA98FF-17D0-40B1-B692-26B5A2A9AEDB}" destId="{DDDE1B9D-E4DB-4679-82CB-90AADCD8235E}" srcOrd="1" destOrd="0" presId="urn:microsoft.com/office/officeart/2005/8/layout/bProcess4"/>
    <dgm:cxn modelId="{907CE5B3-DAC4-4B03-9D31-7DE9B9D3F327}" type="presParOf" srcId="{E2EA98FF-17D0-40B1-B692-26B5A2A9AEDB}" destId="{4C081137-D8B0-47B1-BC76-4C0C099404CC}" srcOrd="2" destOrd="0" presId="urn:microsoft.com/office/officeart/2005/8/layout/bProcess4"/>
    <dgm:cxn modelId="{93C8F6FC-907E-4877-9637-5E5D42EC21B9}" type="presParOf" srcId="{4C081137-D8B0-47B1-BC76-4C0C099404CC}" destId="{B55AA11D-E102-47FB-BB50-A185E52D9215}" srcOrd="0" destOrd="0" presId="urn:microsoft.com/office/officeart/2005/8/layout/bProcess4"/>
    <dgm:cxn modelId="{CF7F1D97-6AE7-4CF0-A6F7-59D67EA216F0}" type="presParOf" srcId="{4C081137-D8B0-47B1-BC76-4C0C099404CC}" destId="{BF8A1346-CA59-4C5C-9F8F-8A73A34850D8}" srcOrd="1" destOrd="0" presId="urn:microsoft.com/office/officeart/2005/8/layout/bProcess4"/>
    <dgm:cxn modelId="{3D87F7B2-2AB4-439C-8F25-B91111EFD7E9}" type="presParOf" srcId="{E2EA98FF-17D0-40B1-B692-26B5A2A9AEDB}" destId="{1815B938-DD2E-43CD-840C-83AF8B1D1198}" srcOrd="3" destOrd="0" presId="urn:microsoft.com/office/officeart/2005/8/layout/bProcess4"/>
    <dgm:cxn modelId="{D285E1D2-2715-4B98-9FA8-A7618172D208}" type="presParOf" srcId="{E2EA98FF-17D0-40B1-B692-26B5A2A9AEDB}" destId="{8DA3741D-5DC8-466C-BB09-390A106A7624}" srcOrd="4" destOrd="0" presId="urn:microsoft.com/office/officeart/2005/8/layout/bProcess4"/>
    <dgm:cxn modelId="{EA4B4793-1528-4102-A7A9-901E1F53EDB1}" type="presParOf" srcId="{8DA3741D-5DC8-466C-BB09-390A106A7624}" destId="{D4B7B187-9C69-4C85-A501-60D697109A11}" srcOrd="0" destOrd="0" presId="urn:microsoft.com/office/officeart/2005/8/layout/bProcess4"/>
    <dgm:cxn modelId="{F9675B2E-BD6A-4E23-803F-6118EB8E07BD}" type="presParOf" srcId="{8DA3741D-5DC8-466C-BB09-390A106A7624}" destId="{6C0FD5B8-7F77-4A6E-83FE-701F95154267}" srcOrd="1" destOrd="0" presId="urn:microsoft.com/office/officeart/2005/8/layout/bProcess4"/>
    <dgm:cxn modelId="{D57980BC-A1CE-4B6F-957A-CD5B54EDF3B1}" type="presParOf" srcId="{E2EA98FF-17D0-40B1-B692-26B5A2A9AEDB}" destId="{4BCCA7DD-46BC-4635-8B6B-644F54A76BFD}" srcOrd="5" destOrd="0" presId="urn:microsoft.com/office/officeart/2005/8/layout/bProcess4"/>
    <dgm:cxn modelId="{C6F3C38B-7703-4A5C-B184-3C5471FCE859}" type="presParOf" srcId="{E2EA98FF-17D0-40B1-B692-26B5A2A9AEDB}" destId="{97C375EC-565A-432B-8364-E70E769EA778}" srcOrd="6" destOrd="0" presId="urn:microsoft.com/office/officeart/2005/8/layout/bProcess4"/>
    <dgm:cxn modelId="{EEAD317A-3BCB-43EA-AABB-2A99F5C8C442}" type="presParOf" srcId="{97C375EC-565A-432B-8364-E70E769EA778}" destId="{4C572B11-39E7-43E5-B52A-E036D606A1DD}" srcOrd="0" destOrd="0" presId="urn:microsoft.com/office/officeart/2005/8/layout/bProcess4"/>
    <dgm:cxn modelId="{E704F195-35F4-40F9-8F6B-E3D21BCD6DD1}" type="presParOf" srcId="{97C375EC-565A-432B-8364-E70E769EA778}" destId="{567B3575-D7D4-4873-B263-8FD3ADBFD29D}" srcOrd="1" destOrd="0" presId="urn:microsoft.com/office/officeart/2005/8/layout/bProcess4"/>
    <dgm:cxn modelId="{FB88AC30-9CF3-4363-B958-AACBC8BDB868}" type="presParOf" srcId="{E2EA98FF-17D0-40B1-B692-26B5A2A9AEDB}" destId="{2F507639-8207-4540-B3BB-84C47C9D3AD2}" srcOrd="7" destOrd="0" presId="urn:microsoft.com/office/officeart/2005/8/layout/bProcess4"/>
    <dgm:cxn modelId="{5F8C8B48-E777-4415-8600-C31A527C3AC1}" type="presParOf" srcId="{E2EA98FF-17D0-40B1-B692-26B5A2A9AEDB}" destId="{1ABD53A4-CFAD-4A56-896C-4A5A4E16DFB3}" srcOrd="8" destOrd="0" presId="urn:microsoft.com/office/officeart/2005/8/layout/bProcess4"/>
    <dgm:cxn modelId="{BFA6961B-B376-41D8-B928-78BFE142BC3C}" type="presParOf" srcId="{1ABD53A4-CFAD-4A56-896C-4A5A4E16DFB3}" destId="{A2C7EA86-E017-45EF-ABC0-8AB906787F16}" srcOrd="0" destOrd="0" presId="urn:microsoft.com/office/officeart/2005/8/layout/bProcess4"/>
    <dgm:cxn modelId="{69F77DED-506E-4F77-8848-C04E7BF6CC61}" type="presParOf" srcId="{1ABD53A4-CFAD-4A56-896C-4A5A4E16DFB3}" destId="{B2394BCE-C191-496E-BA41-C1525D4E9411}" srcOrd="1" destOrd="0" presId="urn:microsoft.com/office/officeart/2005/8/layout/bProcess4"/>
    <dgm:cxn modelId="{D788EC47-0989-40C8-9A17-9A0099A2C114}" type="presParOf" srcId="{E2EA98FF-17D0-40B1-B692-26B5A2A9AEDB}" destId="{84E0B31F-F1E5-4A56-B08F-8B644A391E59}" srcOrd="9" destOrd="0" presId="urn:microsoft.com/office/officeart/2005/8/layout/bProcess4"/>
    <dgm:cxn modelId="{DE46D2E7-BC03-40A1-A8AF-F54D735C54A6}" type="presParOf" srcId="{E2EA98FF-17D0-40B1-B692-26B5A2A9AEDB}" destId="{FA4C6B22-D917-4D34-9931-B44C5EB6E1BD}" srcOrd="10" destOrd="0" presId="urn:microsoft.com/office/officeart/2005/8/layout/bProcess4"/>
    <dgm:cxn modelId="{713873BE-1C9C-443C-8D42-D64A4025DA6E}" type="presParOf" srcId="{FA4C6B22-D917-4D34-9931-B44C5EB6E1BD}" destId="{481D10B6-C851-425D-8D00-50802A3DB157}" srcOrd="0" destOrd="0" presId="urn:microsoft.com/office/officeart/2005/8/layout/bProcess4"/>
    <dgm:cxn modelId="{7DA366B4-01CA-4EF9-8A06-4DCFAB1D1FA5}" type="presParOf" srcId="{FA4C6B22-D917-4D34-9931-B44C5EB6E1BD}" destId="{DBB209C9-A374-4A95-AB88-1554FD18503C}" srcOrd="1" destOrd="0" presId="urn:microsoft.com/office/officeart/2005/8/layout/bProcess4"/>
    <dgm:cxn modelId="{1EF43493-3E70-4E68-814B-9BC760B229AC}" type="presParOf" srcId="{E2EA98FF-17D0-40B1-B692-26B5A2A9AEDB}" destId="{07B6BCEF-2DA1-48BF-A064-2C566483556E}" srcOrd="11" destOrd="0" presId="urn:microsoft.com/office/officeart/2005/8/layout/bProcess4"/>
    <dgm:cxn modelId="{EB814F98-F6F2-4757-9C94-32BC6457F0FF}" type="presParOf" srcId="{E2EA98FF-17D0-40B1-B692-26B5A2A9AEDB}" destId="{05185A2A-07B0-4F16-811D-49BB2766CE4F}" srcOrd="12" destOrd="0" presId="urn:microsoft.com/office/officeart/2005/8/layout/bProcess4"/>
    <dgm:cxn modelId="{3DB826AE-3684-484D-B2B0-D1B78CFEFB21}" type="presParOf" srcId="{05185A2A-07B0-4F16-811D-49BB2766CE4F}" destId="{D7D755C0-1FC0-47D8-A48C-81DF09579B1F}" srcOrd="0" destOrd="0" presId="urn:microsoft.com/office/officeart/2005/8/layout/bProcess4"/>
    <dgm:cxn modelId="{723A446F-68BD-4C1D-9C00-2F3F929D04ED}" type="presParOf" srcId="{05185A2A-07B0-4F16-811D-49BB2766CE4F}" destId="{0D1F26F3-C39E-4577-A086-5E7852EC650E}" srcOrd="1" destOrd="0" presId="urn:microsoft.com/office/officeart/2005/8/layout/bProcess4"/>
    <dgm:cxn modelId="{8AFA2958-096C-4CF3-9A81-6F45AE6A988E}" type="presParOf" srcId="{E2EA98FF-17D0-40B1-B692-26B5A2A9AEDB}" destId="{55A2B926-A46E-4969-B10C-AC045754763D}" srcOrd="13" destOrd="0" presId="urn:microsoft.com/office/officeart/2005/8/layout/bProcess4"/>
    <dgm:cxn modelId="{C8FB5201-F1B6-48AA-8FA5-DE5CA2AFC0C5}" type="presParOf" srcId="{E2EA98FF-17D0-40B1-B692-26B5A2A9AEDB}" destId="{E54D79F5-4C86-43EE-B0C2-E3AD8A34F565}" srcOrd="14" destOrd="0" presId="urn:microsoft.com/office/officeart/2005/8/layout/bProcess4"/>
    <dgm:cxn modelId="{D22F5FE3-C3B7-4085-A406-E317CA7A42DD}" type="presParOf" srcId="{E54D79F5-4C86-43EE-B0C2-E3AD8A34F565}" destId="{5831FE8F-17D5-4835-A29C-D14A6CB62ABE}" srcOrd="0" destOrd="0" presId="urn:microsoft.com/office/officeart/2005/8/layout/bProcess4"/>
    <dgm:cxn modelId="{640F0F7C-34B9-44B4-9824-4D0868B598D4}" type="presParOf" srcId="{E54D79F5-4C86-43EE-B0C2-E3AD8A34F565}" destId="{0153A1C5-0A01-4B78-A21E-68EFAE65E316}" srcOrd="1" destOrd="0" presId="urn:microsoft.com/office/officeart/2005/8/layout/bProcess4"/>
    <dgm:cxn modelId="{0CF0EFC2-EC77-4721-A39F-433BFACCA235}" type="presParOf" srcId="{E2EA98FF-17D0-40B1-B692-26B5A2A9AEDB}" destId="{69516279-C7C9-429D-932E-A7D03A8EA32B}" srcOrd="15" destOrd="0" presId="urn:microsoft.com/office/officeart/2005/8/layout/bProcess4"/>
    <dgm:cxn modelId="{3DB4C41F-953F-4682-8FE8-EBB18B3AFC1C}" type="presParOf" srcId="{E2EA98FF-17D0-40B1-B692-26B5A2A9AEDB}" destId="{96663D8A-B8A3-43B8-8D46-1E4F791C95A8}" srcOrd="16" destOrd="0" presId="urn:microsoft.com/office/officeart/2005/8/layout/bProcess4"/>
    <dgm:cxn modelId="{82FE8C02-2CF1-419E-B8E5-D1B0197EEE85}" type="presParOf" srcId="{96663D8A-B8A3-43B8-8D46-1E4F791C95A8}" destId="{C04C3A0D-56D0-4525-94A1-ACE192FE5D74}" srcOrd="0" destOrd="0" presId="urn:microsoft.com/office/officeart/2005/8/layout/bProcess4"/>
    <dgm:cxn modelId="{E4729747-830B-488D-9294-2D8DFEF57C2A}" type="presParOf" srcId="{96663D8A-B8A3-43B8-8D46-1E4F791C95A8}" destId="{5118FC3E-E918-4EC1-B360-647714F4C013}" srcOrd="1" destOrd="0" presId="urn:microsoft.com/office/officeart/2005/8/layout/bProcess4"/>
    <dgm:cxn modelId="{67448219-253A-4DAA-A100-EC5CB8EC61B5}" type="presParOf" srcId="{E2EA98FF-17D0-40B1-B692-26B5A2A9AEDB}" destId="{3C5999B6-F303-4575-AC03-11F18AD8F3B4}" srcOrd="17" destOrd="0" presId="urn:microsoft.com/office/officeart/2005/8/layout/bProcess4"/>
    <dgm:cxn modelId="{61788BB9-F7C2-4C72-9AE3-A537E96F6756}" type="presParOf" srcId="{E2EA98FF-17D0-40B1-B692-26B5A2A9AEDB}" destId="{F006B539-94F8-4149-A1A2-D2EC83C039CE}" srcOrd="18" destOrd="0" presId="urn:microsoft.com/office/officeart/2005/8/layout/bProcess4"/>
    <dgm:cxn modelId="{C25033D2-26DE-4B28-9AA2-2B6C976CD066}" type="presParOf" srcId="{F006B539-94F8-4149-A1A2-D2EC83C039CE}" destId="{CBBC714B-AA04-456E-8714-5B7AE602CFC4}" srcOrd="0" destOrd="0" presId="urn:microsoft.com/office/officeart/2005/8/layout/bProcess4"/>
    <dgm:cxn modelId="{C9FBFE45-8A49-41CA-B30F-654DC003DAFE}" type="presParOf" srcId="{F006B539-94F8-4149-A1A2-D2EC83C039CE}" destId="{A85ABAFC-7475-4EFD-95A7-32E181C82A73}" srcOrd="1" destOrd="0" presId="urn:microsoft.com/office/officeart/2005/8/layout/bProcess4"/>
    <dgm:cxn modelId="{46E545ED-D932-4948-AFB5-9849DBF9400A}" type="presParOf" srcId="{E2EA98FF-17D0-40B1-B692-26B5A2A9AEDB}" destId="{CEE4C360-20FA-4A89-8605-4C88AF54092D}" srcOrd="19" destOrd="0" presId="urn:microsoft.com/office/officeart/2005/8/layout/bProcess4"/>
    <dgm:cxn modelId="{C5D1579E-B1F7-4A31-B693-D6336986D8D3}" type="presParOf" srcId="{E2EA98FF-17D0-40B1-B692-26B5A2A9AEDB}" destId="{4C25C2AD-5B11-4BA4-8938-BD57281AFFDF}" srcOrd="20" destOrd="0" presId="urn:microsoft.com/office/officeart/2005/8/layout/bProcess4"/>
    <dgm:cxn modelId="{4F52F9EB-BC49-4295-94F5-A6420A1C9DAA}" type="presParOf" srcId="{4C25C2AD-5B11-4BA4-8938-BD57281AFFDF}" destId="{03493B74-B718-4DC9-916C-1CE1625409A9}" srcOrd="0" destOrd="0" presId="urn:microsoft.com/office/officeart/2005/8/layout/bProcess4"/>
    <dgm:cxn modelId="{1933DCD7-C32D-4AD4-86D0-487F26475D25}" type="presParOf" srcId="{4C25C2AD-5B11-4BA4-8938-BD57281AFFDF}" destId="{A224FEF6-F8A1-4218-8129-5787F93E891B}" srcOrd="1" destOrd="0" presId="urn:microsoft.com/office/officeart/2005/8/layout/bProcess4"/>
    <dgm:cxn modelId="{11B14B56-542B-4C8D-9485-63EF60AC46EB}" type="presParOf" srcId="{E2EA98FF-17D0-40B1-B692-26B5A2A9AEDB}" destId="{E7922F65-B159-4FC3-8AA2-F3FBE068AF36}" srcOrd="21" destOrd="0" presId="urn:microsoft.com/office/officeart/2005/8/layout/bProcess4"/>
    <dgm:cxn modelId="{BDFC05D1-EF40-4C3B-9AB4-FB7C3BC5F933}" type="presParOf" srcId="{E2EA98FF-17D0-40B1-B692-26B5A2A9AEDB}" destId="{6CCFA0F9-7DBC-4E99-907F-C1FADFD742D5}" srcOrd="22" destOrd="0" presId="urn:microsoft.com/office/officeart/2005/8/layout/bProcess4"/>
    <dgm:cxn modelId="{ECF1371C-9BC1-477B-8E5A-AAC2A4F7FC04}" type="presParOf" srcId="{6CCFA0F9-7DBC-4E99-907F-C1FADFD742D5}" destId="{1C55A0FB-B9CC-4236-A781-C6A0B6B47E6E}" srcOrd="0" destOrd="0" presId="urn:microsoft.com/office/officeart/2005/8/layout/bProcess4"/>
    <dgm:cxn modelId="{005FAAB1-94F0-4609-A67F-50967FB778B7}" type="presParOf" srcId="{6CCFA0F9-7DBC-4E99-907F-C1FADFD742D5}" destId="{EF59CE3C-F539-4066-BDE6-3BA26B805644}" srcOrd="1" destOrd="0" presId="urn:microsoft.com/office/officeart/2005/8/layout/bProcess4"/>
    <dgm:cxn modelId="{7F7E7D2A-A8E8-403B-B70E-1A28D571965B}" type="presParOf" srcId="{E2EA98FF-17D0-40B1-B692-26B5A2A9AEDB}" destId="{FA35718F-752F-48B7-9D0F-EA8459723609}" srcOrd="23" destOrd="0" presId="urn:microsoft.com/office/officeart/2005/8/layout/bProcess4"/>
    <dgm:cxn modelId="{DC5B1718-64B0-4954-A339-8EFCA2F7ACD5}" type="presParOf" srcId="{E2EA98FF-17D0-40B1-B692-26B5A2A9AEDB}" destId="{235CA0B9-0C37-4265-8309-8F42B23ACDE1}" srcOrd="24" destOrd="0" presId="urn:microsoft.com/office/officeart/2005/8/layout/bProcess4"/>
    <dgm:cxn modelId="{63FCEEC5-73FA-4C1B-9ED3-25E28015DC69}" type="presParOf" srcId="{235CA0B9-0C37-4265-8309-8F42B23ACDE1}" destId="{B31A2A1C-006F-43B5-8577-593FAF08535A}" srcOrd="0" destOrd="0" presId="urn:microsoft.com/office/officeart/2005/8/layout/bProcess4"/>
    <dgm:cxn modelId="{18E5BBED-980E-470D-AEF7-E1F495DA7CB8}" type="presParOf" srcId="{235CA0B9-0C37-4265-8309-8F42B23ACDE1}" destId="{16191AEC-D060-43F8-950F-EA39E9A0EBBA}" srcOrd="1" destOrd="0" presId="urn:microsoft.com/office/officeart/2005/8/layout/bProcess4"/>
    <dgm:cxn modelId="{8BFB1CA5-7EB5-40B7-9A39-D8F3B1C32DFE}" type="presParOf" srcId="{E2EA98FF-17D0-40B1-B692-26B5A2A9AEDB}" destId="{60E12365-A716-4EF1-87A8-8AF193C90405}" srcOrd="25" destOrd="0" presId="urn:microsoft.com/office/officeart/2005/8/layout/bProcess4"/>
    <dgm:cxn modelId="{1EA52C43-F2A7-4346-9AD9-CA4BF20FECF9}" type="presParOf" srcId="{E2EA98FF-17D0-40B1-B692-26B5A2A9AEDB}" destId="{9121A08A-0ADC-4DE0-842A-7389272247CA}" srcOrd="26" destOrd="0" presId="urn:microsoft.com/office/officeart/2005/8/layout/bProcess4"/>
    <dgm:cxn modelId="{DD7C7A20-72E1-4E0E-AEA1-4E9DEFB54144}" type="presParOf" srcId="{9121A08A-0ADC-4DE0-842A-7389272247CA}" destId="{1E37C4A5-D9B7-4F90-A6B0-D4506C5FD597}" srcOrd="0" destOrd="0" presId="urn:microsoft.com/office/officeart/2005/8/layout/bProcess4"/>
    <dgm:cxn modelId="{1E915E82-01F8-4EA5-8A77-279B420EF071}" type="presParOf" srcId="{9121A08A-0ADC-4DE0-842A-7389272247CA}" destId="{4D349CFB-E933-4F8A-B295-A0DAC8FD0D0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33B22F-2C03-4537-BCEA-E5F7B7AF9824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CEAC987-8DB3-4A7D-A011-7C47F1BD0E36}">
      <dgm:prSet phldrT="[Текст]"/>
      <dgm:spPr/>
      <dgm:t>
        <a:bodyPr/>
        <a:lstStyle/>
        <a:p>
          <a:pPr algn="ctr"/>
          <a:r>
            <a:rPr lang="ru-RU" dirty="0" smtClean="0"/>
            <a:t>Организационные моменты</a:t>
          </a:r>
          <a:endParaRPr lang="ru-RU" dirty="0"/>
        </a:p>
      </dgm:t>
    </dgm:pt>
    <dgm:pt modelId="{91DC2E5B-9CB1-4FBC-8E4B-7FA8E6EB36F0}" type="parTrans" cxnId="{9A0CFFB2-79DB-4CC0-9283-DF8E0B847D5F}">
      <dgm:prSet/>
      <dgm:spPr/>
      <dgm:t>
        <a:bodyPr/>
        <a:lstStyle/>
        <a:p>
          <a:endParaRPr lang="ru-RU"/>
        </a:p>
      </dgm:t>
    </dgm:pt>
    <dgm:pt modelId="{8A3DF3E5-A24D-4610-96DB-45C8A38D8AF1}" type="sibTrans" cxnId="{9A0CFFB2-79DB-4CC0-9283-DF8E0B847D5F}">
      <dgm:prSet/>
      <dgm:spPr/>
      <dgm:t>
        <a:bodyPr/>
        <a:lstStyle/>
        <a:p>
          <a:endParaRPr lang="ru-RU"/>
        </a:p>
      </dgm:t>
    </dgm:pt>
    <dgm:pt modelId="{C3D3BE0F-1598-48CD-86FC-B46DC949C9A4}">
      <dgm:prSet phldrT="[Текст]"/>
      <dgm:spPr/>
      <dgm:t>
        <a:bodyPr/>
        <a:lstStyle/>
        <a:p>
          <a:pPr algn="ctr"/>
          <a:r>
            <a:rPr lang="ru-RU" dirty="0" smtClean="0"/>
            <a:t>Презентации-знакомства с детским садом</a:t>
          </a:r>
          <a:endParaRPr lang="ru-RU" dirty="0"/>
        </a:p>
      </dgm:t>
    </dgm:pt>
    <dgm:pt modelId="{526E783E-41B6-4476-97D0-BEB622A98317}" type="parTrans" cxnId="{CB7A80FE-5EF1-4900-9F59-703A78926027}">
      <dgm:prSet/>
      <dgm:spPr/>
      <dgm:t>
        <a:bodyPr/>
        <a:lstStyle/>
        <a:p>
          <a:endParaRPr lang="ru-RU"/>
        </a:p>
      </dgm:t>
    </dgm:pt>
    <dgm:pt modelId="{0721F3B5-8EF2-40BC-B575-7BDA5403998F}" type="sibTrans" cxnId="{CB7A80FE-5EF1-4900-9F59-703A78926027}">
      <dgm:prSet/>
      <dgm:spPr/>
      <dgm:t>
        <a:bodyPr/>
        <a:lstStyle/>
        <a:p>
          <a:endParaRPr lang="ru-RU"/>
        </a:p>
      </dgm:t>
    </dgm:pt>
    <dgm:pt modelId="{02B74704-3FC4-4950-A24F-4382E5837C04}">
      <dgm:prSet phldrT="[Текст]"/>
      <dgm:spPr/>
      <dgm:t>
        <a:bodyPr/>
        <a:lstStyle/>
        <a:p>
          <a:pPr algn="ctr"/>
          <a:r>
            <a:rPr lang="ru-RU" dirty="0" smtClean="0"/>
            <a:t>Детские конкурсы</a:t>
          </a:r>
          <a:endParaRPr lang="ru-RU" dirty="0"/>
        </a:p>
      </dgm:t>
    </dgm:pt>
    <dgm:pt modelId="{69C43188-C6A7-4858-BAC9-747CF4E39227}" type="parTrans" cxnId="{C748D496-5180-4E2A-AFD5-C0DCA968F6A4}">
      <dgm:prSet/>
      <dgm:spPr/>
      <dgm:t>
        <a:bodyPr/>
        <a:lstStyle/>
        <a:p>
          <a:endParaRPr lang="ru-RU"/>
        </a:p>
      </dgm:t>
    </dgm:pt>
    <dgm:pt modelId="{2F764A5C-D5EB-4E5A-9BA2-45F4D22CCC27}" type="sibTrans" cxnId="{C748D496-5180-4E2A-AFD5-C0DCA968F6A4}">
      <dgm:prSet/>
      <dgm:spPr/>
      <dgm:t>
        <a:bodyPr/>
        <a:lstStyle/>
        <a:p>
          <a:endParaRPr lang="ru-RU"/>
        </a:p>
      </dgm:t>
    </dgm:pt>
    <dgm:pt modelId="{D415495C-E319-486C-8348-574FC13306E7}">
      <dgm:prSet phldrT="[Текст]"/>
      <dgm:spPr/>
      <dgm:t>
        <a:bodyPr/>
        <a:lstStyle/>
        <a:p>
          <a:pPr algn="ctr"/>
          <a:r>
            <a:rPr lang="ru-RU" dirty="0" smtClean="0"/>
            <a:t>Конкурс рисунков «Волшебница осень»</a:t>
          </a:r>
          <a:endParaRPr lang="ru-RU" dirty="0"/>
        </a:p>
      </dgm:t>
    </dgm:pt>
    <dgm:pt modelId="{B2304FC3-4E6A-4DB2-990B-50A67392B5FA}" type="parTrans" cxnId="{7F2D62A9-0A83-4CF7-81C4-6DC73D323339}">
      <dgm:prSet/>
      <dgm:spPr/>
      <dgm:t>
        <a:bodyPr/>
        <a:lstStyle/>
        <a:p>
          <a:endParaRPr lang="ru-RU"/>
        </a:p>
      </dgm:t>
    </dgm:pt>
    <dgm:pt modelId="{30824756-AAAD-4750-8935-50C00312B301}" type="sibTrans" cxnId="{7F2D62A9-0A83-4CF7-81C4-6DC73D323339}">
      <dgm:prSet/>
      <dgm:spPr/>
      <dgm:t>
        <a:bodyPr/>
        <a:lstStyle/>
        <a:p>
          <a:endParaRPr lang="ru-RU"/>
        </a:p>
      </dgm:t>
    </dgm:pt>
    <dgm:pt modelId="{191FC81E-86EF-458B-91E2-39CC3918D641}">
      <dgm:prSet phldrT="[Текст]"/>
      <dgm:spPr/>
      <dgm:t>
        <a:bodyPr/>
        <a:lstStyle/>
        <a:p>
          <a:pPr algn="ctr"/>
          <a:r>
            <a:rPr lang="ru-RU" dirty="0" smtClean="0"/>
            <a:t>Поздравления с началом учебного года</a:t>
          </a:r>
          <a:endParaRPr lang="ru-RU" dirty="0"/>
        </a:p>
      </dgm:t>
    </dgm:pt>
    <dgm:pt modelId="{033B3E9A-54E0-4F2C-83A7-B8CBE9C229BF}" type="parTrans" cxnId="{1BB528EF-C31F-408D-B232-9690FC47F7E9}">
      <dgm:prSet/>
      <dgm:spPr/>
      <dgm:t>
        <a:bodyPr/>
        <a:lstStyle/>
        <a:p>
          <a:endParaRPr lang="ru-RU"/>
        </a:p>
      </dgm:t>
    </dgm:pt>
    <dgm:pt modelId="{67B0CCD0-CCD8-4AAE-B57F-8D74728F018F}" type="sibTrans" cxnId="{1BB528EF-C31F-408D-B232-9690FC47F7E9}">
      <dgm:prSet/>
      <dgm:spPr/>
      <dgm:t>
        <a:bodyPr/>
        <a:lstStyle/>
        <a:p>
          <a:endParaRPr lang="ru-RU"/>
        </a:p>
      </dgm:t>
    </dgm:pt>
    <dgm:pt modelId="{D385F6FD-1D6B-4F26-A338-8EF7AB2C5924}">
      <dgm:prSet phldrT="[Текст]"/>
      <dgm:spPr/>
      <dgm:t>
        <a:bodyPr/>
        <a:lstStyle/>
        <a:p>
          <a:pPr algn="ctr"/>
          <a:r>
            <a:rPr lang="ru-RU" dirty="0" smtClean="0"/>
            <a:t>Заключение договора</a:t>
          </a:r>
          <a:endParaRPr lang="ru-RU" dirty="0"/>
        </a:p>
      </dgm:t>
    </dgm:pt>
    <dgm:pt modelId="{65F6238D-986E-4245-A7F5-31CC697E00AC}" type="parTrans" cxnId="{A098AC7F-F5CD-491B-BBEA-C34107DDEC3C}">
      <dgm:prSet/>
      <dgm:spPr/>
      <dgm:t>
        <a:bodyPr/>
        <a:lstStyle/>
        <a:p>
          <a:endParaRPr lang="ru-RU"/>
        </a:p>
      </dgm:t>
    </dgm:pt>
    <dgm:pt modelId="{DE046572-ACC0-4F1B-A05C-EFB3AF97A69F}" type="sibTrans" cxnId="{A098AC7F-F5CD-491B-BBEA-C34107DDEC3C}">
      <dgm:prSet/>
      <dgm:spPr/>
      <dgm:t>
        <a:bodyPr/>
        <a:lstStyle/>
        <a:p>
          <a:endParaRPr lang="ru-RU"/>
        </a:p>
      </dgm:t>
    </dgm:pt>
    <dgm:pt modelId="{9FD69957-E368-4754-8639-4EE4BBFFCAC7}">
      <dgm:prSet phldrT="[Текст]"/>
      <dgm:spPr/>
      <dgm:t>
        <a:bodyPr/>
        <a:lstStyle/>
        <a:p>
          <a:pPr algn="ctr"/>
          <a:r>
            <a:rPr lang="ru-RU" dirty="0" smtClean="0"/>
            <a:t>Конкурс поделок «Осеннее лукошко»</a:t>
          </a:r>
          <a:endParaRPr lang="ru-RU" dirty="0"/>
        </a:p>
      </dgm:t>
    </dgm:pt>
    <dgm:pt modelId="{5D49FBCA-FA49-468C-9F3C-561AAACF6F3E}" type="parTrans" cxnId="{CE06A515-EC1B-4D5A-AA70-24ED3196AAFF}">
      <dgm:prSet/>
      <dgm:spPr/>
      <dgm:t>
        <a:bodyPr/>
        <a:lstStyle/>
        <a:p>
          <a:endParaRPr lang="ru-RU"/>
        </a:p>
      </dgm:t>
    </dgm:pt>
    <dgm:pt modelId="{28109ADA-4417-4A59-BA77-B61A2EAA9F5D}" type="sibTrans" cxnId="{CE06A515-EC1B-4D5A-AA70-24ED3196AAFF}">
      <dgm:prSet/>
      <dgm:spPr/>
      <dgm:t>
        <a:bodyPr/>
        <a:lstStyle/>
        <a:p>
          <a:endParaRPr lang="ru-RU"/>
        </a:p>
      </dgm:t>
    </dgm:pt>
    <dgm:pt modelId="{D354DFEF-880B-4A4D-B78B-A4DC80E97248}">
      <dgm:prSet phldrT="[Текст]"/>
      <dgm:spPr/>
      <dgm:t>
        <a:bodyPr/>
        <a:lstStyle/>
        <a:p>
          <a:pPr algn="ctr"/>
          <a:r>
            <a:rPr lang="ru-RU" dirty="0" smtClean="0"/>
            <a:t>Конкурс работ «Пластилиновая страна»</a:t>
          </a:r>
          <a:endParaRPr lang="ru-RU" dirty="0"/>
        </a:p>
      </dgm:t>
    </dgm:pt>
    <dgm:pt modelId="{CB7873A3-1EA6-42B2-9948-6CD6DA723002}" type="parTrans" cxnId="{361800CB-9F8E-4A53-8B6E-083CE75C3F9E}">
      <dgm:prSet/>
      <dgm:spPr/>
      <dgm:t>
        <a:bodyPr/>
        <a:lstStyle/>
        <a:p>
          <a:endParaRPr lang="ru-RU"/>
        </a:p>
      </dgm:t>
    </dgm:pt>
    <dgm:pt modelId="{52A23061-EF1D-48C1-855F-702F97C04D2F}" type="sibTrans" cxnId="{361800CB-9F8E-4A53-8B6E-083CE75C3F9E}">
      <dgm:prSet/>
      <dgm:spPr/>
      <dgm:t>
        <a:bodyPr/>
        <a:lstStyle/>
        <a:p>
          <a:endParaRPr lang="ru-RU"/>
        </a:p>
      </dgm:t>
    </dgm:pt>
    <dgm:pt modelId="{5CE098D8-FEDA-42EA-ABC6-D97E0A044390}">
      <dgm:prSet phldrT="[Текст]"/>
      <dgm:spPr/>
      <dgm:t>
        <a:bodyPr/>
        <a:lstStyle/>
        <a:p>
          <a:pPr algn="ctr"/>
          <a:r>
            <a:rPr lang="ru-RU" dirty="0" smtClean="0"/>
            <a:t>Конкурс рисунков «Мы за безопасный мир!»</a:t>
          </a:r>
          <a:endParaRPr lang="ru-RU" dirty="0"/>
        </a:p>
      </dgm:t>
    </dgm:pt>
    <dgm:pt modelId="{9C7D4072-3D44-4A8D-A4C7-8466C87D8BB2}" type="parTrans" cxnId="{02C2079B-5059-4574-B822-E7819323994C}">
      <dgm:prSet/>
      <dgm:spPr/>
      <dgm:t>
        <a:bodyPr/>
        <a:lstStyle/>
        <a:p>
          <a:endParaRPr lang="ru-RU"/>
        </a:p>
      </dgm:t>
    </dgm:pt>
    <dgm:pt modelId="{4249A859-201A-43EF-B317-B886535D014F}" type="sibTrans" cxnId="{02C2079B-5059-4574-B822-E7819323994C}">
      <dgm:prSet/>
      <dgm:spPr/>
      <dgm:t>
        <a:bodyPr/>
        <a:lstStyle/>
        <a:p>
          <a:endParaRPr lang="ru-RU"/>
        </a:p>
      </dgm:t>
    </dgm:pt>
    <dgm:pt modelId="{1A71F6DA-10F0-4B71-BEC5-3EAE6260C2F4}">
      <dgm:prSet phldrT="[Текст]"/>
      <dgm:spPr/>
      <dgm:t>
        <a:bodyPr/>
        <a:lstStyle/>
        <a:p>
          <a:pPr algn="ctr"/>
          <a:r>
            <a:rPr lang="ru-RU" dirty="0" smtClean="0"/>
            <a:t>Конкурс рисунков «Загляните в мамины глаза»</a:t>
          </a:r>
          <a:endParaRPr lang="ru-RU" dirty="0"/>
        </a:p>
      </dgm:t>
    </dgm:pt>
    <dgm:pt modelId="{609014E5-A1E3-43D9-AB52-F33FEF61EAB0}" type="parTrans" cxnId="{1E9776AD-36C8-4094-9ECC-647BB16EACE3}">
      <dgm:prSet/>
      <dgm:spPr/>
      <dgm:t>
        <a:bodyPr/>
        <a:lstStyle/>
        <a:p>
          <a:endParaRPr lang="ru-RU"/>
        </a:p>
      </dgm:t>
    </dgm:pt>
    <dgm:pt modelId="{0F91CA0E-4021-4F83-8996-EF0648F0E4BF}" type="sibTrans" cxnId="{1E9776AD-36C8-4094-9ECC-647BB16EACE3}">
      <dgm:prSet/>
      <dgm:spPr/>
      <dgm:t>
        <a:bodyPr/>
        <a:lstStyle/>
        <a:p>
          <a:endParaRPr lang="ru-RU"/>
        </a:p>
      </dgm:t>
    </dgm:pt>
    <dgm:pt modelId="{24C9E54E-8ED4-4F9E-BE2D-D54F31CC2F92}">
      <dgm:prSet phldrT="[Текст]"/>
      <dgm:spPr/>
      <dgm:t>
        <a:bodyPr/>
        <a:lstStyle/>
        <a:p>
          <a:pPr algn="ctr"/>
          <a:r>
            <a:rPr lang="ru-RU" dirty="0" smtClean="0"/>
            <a:t>Конкурсы для педагогов</a:t>
          </a:r>
          <a:endParaRPr lang="ru-RU" dirty="0"/>
        </a:p>
      </dgm:t>
    </dgm:pt>
    <dgm:pt modelId="{8412679C-01AF-4CF5-9C13-DDEC3453487E}" type="parTrans" cxnId="{CB4407E4-C353-4B92-9BAC-EB28723DBC11}">
      <dgm:prSet/>
      <dgm:spPr/>
      <dgm:t>
        <a:bodyPr/>
        <a:lstStyle/>
        <a:p>
          <a:endParaRPr lang="ru-RU"/>
        </a:p>
      </dgm:t>
    </dgm:pt>
    <dgm:pt modelId="{7E1DE548-FED0-45E5-996E-75CD13EA930C}" type="sibTrans" cxnId="{CB4407E4-C353-4B92-9BAC-EB28723DBC11}">
      <dgm:prSet/>
      <dgm:spPr/>
      <dgm:t>
        <a:bodyPr/>
        <a:lstStyle/>
        <a:p>
          <a:endParaRPr lang="ru-RU"/>
        </a:p>
      </dgm:t>
    </dgm:pt>
    <dgm:pt modelId="{56002497-EC44-4552-A35E-787E484B7C17}">
      <dgm:prSet phldrT="[Текст]"/>
      <dgm:spPr/>
      <dgm:t>
        <a:bodyPr/>
        <a:lstStyle/>
        <a:p>
          <a:pPr algn="ctr"/>
          <a:r>
            <a:rPr lang="ru-RU" dirty="0" smtClean="0"/>
            <a:t>Конкурс проектов</a:t>
          </a:r>
          <a:endParaRPr lang="ru-RU" dirty="0"/>
        </a:p>
      </dgm:t>
    </dgm:pt>
    <dgm:pt modelId="{A514D66D-21E1-49CC-BB6C-50C982C21C5A}" type="parTrans" cxnId="{BB1112E8-9ECE-4CB9-B8FB-872FA0379CCD}">
      <dgm:prSet/>
      <dgm:spPr/>
      <dgm:t>
        <a:bodyPr/>
        <a:lstStyle/>
        <a:p>
          <a:endParaRPr lang="ru-RU"/>
        </a:p>
      </dgm:t>
    </dgm:pt>
    <dgm:pt modelId="{C5917647-1897-46B2-9428-6B021D54C134}" type="sibTrans" cxnId="{BB1112E8-9ECE-4CB9-B8FB-872FA0379CCD}">
      <dgm:prSet/>
      <dgm:spPr/>
      <dgm:t>
        <a:bodyPr/>
        <a:lstStyle/>
        <a:p>
          <a:endParaRPr lang="ru-RU"/>
        </a:p>
      </dgm:t>
    </dgm:pt>
    <dgm:pt modelId="{F599DD54-4785-44F7-BF9F-7776644F058C}">
      <dgm:prSet phldrT="[Текст]"/>
      <dgm:spPr/>
      <dgm:t>
        <a:bodyPr/>
        <a:lstStyle/>
        <a:p>
          <a:pPr algn="ctr"/>
          <a:r>
            <a:rPr lang="ru-RU" dirty="0" smtClean="0"/>
            <a:t>Тест на знание </a:t>
          </a:r>
          <a:r>
            <a:rPr lang="ru-RU" dirty="0" err="1" smtClean="0"/>
            <a:t>профстандарта</a:t>
          </a:r>
          <a:endParaRPr lang="ru-RU" dirty="0"/>
        </a:p>
      </dgm:t>
    </dgm:pt>
    <dgm:pt modelId="{FF876FA3-3C35-42B1-936E-54BDB18F7CA7}" type="parTrans" cxnId="{5195396D-C59A-4603-9268-8732B0760AC6}">
      <dgm:prSet/>
      <dgm:spPr/>
      <dgm:t>
        <a:bodyPr/>
        <a:lstStyle/>
        <a:p>
          <a:endParaRPr lang="ru-RU"/>
        </a:p>
      </dgm:t>
    </dgm:pt>
    <dgm:pt modelId="{E27D2006-1151-416D-8019-6EED712D83B9}" type="sibTrans" cxnId="{5195396D-C59A-4603-9268-8732B0760AC6}">
      <dgm:prSet/>
      <dgm:spPr/>
      <dgm:t>
        <a:bodyPr/>
        <a:lstStyle/>
        <a:p>
          <a:endParaRPr lang="ru-RU"/>
        </a:p>
      </dgm:t>
    </dgm:pt>
    <dgm:pt modelId="{A7E2867F-5730-433E-A2CE-090A4644AB62}">
      <dgm:prSet phldrT="[Текст]"/>
      <dgm:spPr/>
      <dgm:t>
        <a:bodyPr/>
        <a:lstStyle/>
        <a:p>
          <a:pPr algn="ctr"/>
          <a:r>
            <a:rPr lang="ru-RU" dirty="0" smtClean="0"/>
            <a:t>Обмен книжками-малышками</a:t>
          </a:r>
          <a:endParaRPr lang="ru-RU" dirty="0"/>
        </a:p>
      </dgm:t>
    </dgm:pt>
    <dgm:pt modelId="{B3BA9F04-63FC-4D25-A411-B0C53F1C1173}" type="parTrans" cxnId="{3B8A3AE2-B56F-44D9-A669-15965166E849}">
      <dgm:prSet/>
      <dgm:spPr/>
      <dgm:t>
        <a:bodyPr/>
        <a:lstStyle/>
        <a:p>
          <a:endParaRPr lang="ru-RU"/>
        </a:p>
      </dgm:t>
    </dgm:pt>
    <dgm:pt modelId="{4A589B71-A94A-430C-B484-4BEA5E78FEC1}" type="sibTrans" cxnId="{3B8A3AE2-B56F-44D9-A669-15965166E849}">
      <dgm:prSet/>
      <dgm:spPr/>
      <dgm:t>
        <a:bodyPr/>
        <a:lstStyle/>
        <a:p>
          <a:endParaRPr lang="ru-RU"/>
        </a:p>
      </dgm:t>
    </dgm:pt>
    <dgm:pt modelId="{AC2C91D6-FA10-4F8B-BE8E-E3F08A164319}" type="pres">
      <dgm:prSet presAssocID="{0033B22F-2C03-4537-BCEA-E5F7B7AF98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945E7-1C7E-4F91-8B73-2BC9D5062A9B}" type="pres">
      <dgm:prSet presAssocID="{2CEAC987-8DB3-4A7D-A011-7C47F1BD0E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8CBF-148A-4150-92BC-3E2AAB0DC0CF}" type="pres">
      <dgm:prSet presAssocID="{2CEAC987-8DB3-4A7D-A011-7C47F1BD0E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408C0-8C11-4099-9CF7-DCA3E28ED83C}" type="pres">
      <dgm:prSet presAssocID="{02B74704-3FC4-4950-A24F-4382E5837C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4BA4-462C-47A7-A6DA-ADDAB786F264}" type="pres">
      <dgm:prSet presAssocID="{02B74704-3FC4-4950-A24F-4382E5837C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29094-3F72-4EA5-B83A-8B17B2B177F1}" type="pres">
      <dgm:prSet presAssocID="{24C9E54E-8ED4-4F9E-BE2D-D54F31CC2F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FE955-14A0-484A-9F24-91A1DD405105}" type="pres">
      <dgm:prSet presAssocID="{24C9E54E-8ED4-4F9E-BE2D-D54F31CC2F9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776AD-36C8-4094-9ECC-647BB16EACE3}" srcId="{02B74704-3FC4-4950-A24F-4382E5837C04}" destId="{1A71F6DA-10F0-4B71-BEC5-3EAE6260C2F4}" srcOrd="4" destOrd="0" parTransId="{609014E5-A1E3-43D9-AB52-F33FEF61EAB0}" sibTransId="{0F91CA0E-4021-4F83-8996-EF0648F0E4BF}"/>
    <dgm:cxn modelId="{A2E66FEB-2345-43C9-8B9F-874BEED15E2E}" type="presOf" srcId="{56002497-EC44-4552-A35E-787E484B7C17}" destId="{722FE955-14A0-484A-9F24-91A1DD405105}" srcOrd="0" destOrd="0" presId="urn:microsoft.com/office/officeart/2005/8/layout/vList2"/>
    <dgm:cxn modelId="{B65B1AC8-A6A4-4945-B7D3-08F8A9478537}" type="presOf" srcId="{1A71F6DA-10F0-4B71-BEC5-3EAE6260C2F4}" destId="{5EC14BA4-462C-47A7-A6DA-ADDAB786F264}" srcOrd="0" destOrd="4" presId="urn:microsoft.com/office/officeart/2005/8/layout/vList2"/>
    <dgm:cxn modelId="{CB7A80FE-5EF1-4900-9F59-703A78926027}" srcId="{2CEAC987-8DB3-4A7D-A011-7C47F1BD0E36}" destId="{C3D3BE0F-1598-48CD-86FC-B46DC949C9A4}" srcOrd="0" destOrd="0" parTransId="{526E783E-41B6-4476-97D0-BEB622A98317}" sibTransId="{0721F3B5-8EF2-40BC-B575-7BDA5403998F}"/>
    <dgm:cxn modelId="{A098AC7F-F5CD-491B-BBEA-C34107DDEC3C}" srcId="{2CEAC987-8DB3-4A7D-A011-7C47F1BD0E36}" destId="{D385F6FD-1D6B-4F26-A338-8EF7AB2C5924}" srcOrd="2" destOrd="0" parTransId="{65F6238D-986E-4245-A7F5-31CC697E00AC}" sibTransId="{DE046572-ACC0-4F1B-A05C-EFB3AF97A69F}"/>
    <dgm:cxn modelId="{3B8A3AE2-B56F-44D9-A669-15965166E849}" srcId="{2CEAC987-8DB3-4A7D-A011-7C47F1BD0E36}" destId="{A7E2867F-5730-433E-A2CE-090A4644AB62}" srcOrd="3" destOrd="0" parTransId="{B3BA9F04-63FC-4D25-A411-B0C53F1C1173}" sibTransId="{4A589B71-A94A-430C-B484-4BEA5E78FEC1}"/>
    <dgm:cxn modelId="{C769721D-37FB-4A91-AD52-32A286345C2C}" type="presOf" srcId="{24C9E54E-8ED4-4F9E-BE2D-D54F31CC2F92}" destId="{0F129094-3F72-4EA5-B83A-8B17B2B177F1}" srcOrd="0" destOrd="0" presId="urn:microsoft.com/office/officeart/2005/8/layout/vList2"/>
    <dgm:cxn modelId="{CB4407E4-C353-4B92-9BAC-EB28723DBC11}" srcId="{0033B22F-2C03-4537-BCEA-E5F7B7AF9824}" destId="{24C9E54E-8ED4-4F9E-BE2D-D54F31CC2F92}" srcOrd="2" destOrd="0" parTransId="{8412679C-01AF-4CF5-9C13-DDEC3453487E}" sibTransId="{7E1DE548-FED0-45E5-996E-75CD13EA930C}"/>
    <dgm:cxn modelId="{7F2D62A9-0A83-4CF7-81C4-6DC73D323339}" srcId="{02B74704-3FC4-4950-A24F-4382E5837C04}" destId="{D415495C-E319-486C-8348-574FC13306E7}" srcOrd="0" destOrd="0" parTransId="{B2304FC3-4E6A-4DB2-990B-50A67392B5FA}" sibTransId="{30824756-AAAD-4750-8935-50C00312B301}"/>
    <dgm:cxn modelId="{B0CA6939-4BE0-4330-9BAD-B2B3487A2AE9}" type="presOf" srcId="{D385F6FD-1D6B-4F26-A338-8EF7AB2C5924}" destId="{433A8CBF-148A-4150-92BC-3E2AAB0DC0CF}" srcOrd="0" destOrd="2" presId="urn:microsoft.com/office/officeart/2005/8/layout/vList2"/>
    <dgm:cxn modelId="{AFD8B0B2-1788-4EA9-B20C-9BB285E0E792}" type="presOf" srcId="{0033B22F-2C03-4537-BCEA-E5F7B7AF9824}" destId="{AC2C91D6-FA10-4F8B-BE8E-E3F08A164319}" srcOrd="0" destOrd="0" presId="urn:microsoft.com/office/officeart/2005/8/layout/vList2"/>
    <dgm:cxn modelId="{02C2079B-5059-4574-B822-E7819323994C}" srcId="{02B74704-3FC4-4950-A24F-4382E5837C04}" destId="{5CE098D8-FEDA-42EA-ABC6-D97E0A044390}" srcOrd="3" destOrd="0" parTransId="{9C7D4072-3D44-4A8D-A4C7-8466C87D8BB2}" sibTransId="{4249A859-201A-43EF-B317-B886535D014F}"/>
    <dgm:cxn modelId="{BEC14AE4-916C-4994-B7AD-3702F54AF5A1}" type="presOf" srcId="{2CEAC987-8DB3-4A7D-A011-7C47F1BD0E36}" destId="{47B945E7-1C7E-4F91-8B73-2BC9D5062A9B}" srcOrd="0" destOrd="0" presId="urn:microsoft.com/office/officeart/2005/8/layout/vList2"/>
    <dgm:cxn modelId="{BB1112E8-9ECE-4CB9-B8FB-872FA0379CCD}" srcId="{24C9E54E-8ED4-4F9E-BE2D-D54F31CC2F92}" destId="{56002497-EC44-4552-A35E-787E484B7C17}" srcOrd="0" destOrd="0" parTransId="{A514D66D-21E1-49CC-BB6C-50C982C21C5A}" sibTransId="{C5917647-1897-46B2-9428-6B021D54C134}"/>
    <dgm:cxn modelId="{361800CB-9F8E-4A53-8B6E-083CE75C3F9E}" srcId="{02B74704-3FC4-4950-A24F-4382E5837C04}" destId="{D354DFEF-880B-4A4D-B78B-A4DC80E97248}" srcOrd="2" destOrd="0" parTransId="{CB7873A3-1EA6-42B2-9948-6CD6DA723002}" sibTransId="{52A23061-EF1D-48C1-855F-702F97C04D2F}"/>
    <dgm:cxn modelId="{1BB528EF-C31F-408D-B232-9690FC47F7E9}" srcId="{2CEAC987-8DB3-4A7D-A011-7C47F1BD0E36}" destId="{191FC81E-86EF-458B-91E2-39CC3918D641}" srcOrd="1" destOrd="0" parTransId="{033B3E9A-54E0-4F2C-83A7-B8CBE9C229BF}" sibTransId="{67B0CCD0-CCD8-4AAE-B57F-8D74728F018F}"/>
    <dgm:cxn modelId="{5195396D-C59A-4603-9268-8732B0760AC6}" srcId="{24C9E54E-8ED4-4F9E-BE2D-D54F31CC2F92}" destId="{F599DD54-4785-44F7-BF9F-7776644F058C}" srcOrd="1" destOrd="0" parTransId="{FF876FA3-3C35-42B1-936E-54BDB18F7CA7}" sibTransId="{E27D2006-1151-416D-8019-6EED712D83B9}"/>
    <dgm:cxn modelId="{C748D496-5180-4E2A-AFD5-C0DCA968F6A4}" srcId="{0033B22F-2C03-4537-BCEA-E5F7B7AF9824}" destId="{02B74704-3FC4-4950-A24F-4382E5837C04}" srcOrd="1" destOrd="0" parTransId="{69C43188-C6A7-4858-BAC9-747CF4E39227}" sibTransId="{2F764A5C-D5EB-4E5A-9BA2-45F4D22CCC27}"/>
    <dgm:cxn modelId="{441423F0-1E2D-4129-9E38-5F78F5A9D66C}" type="presOf" srcId="{D415495C-E319-486C-8348-574FC13306E7}" destId="{5EC14BA4-462C-47A7-A6DA-ADDAB786F264}" srcOrd="0" destOrd="0" presId="urn:microsoft.com/office/officeart/2005/8/layout/vList2"/>
    <dgm:cxn modelId="{FC14D425-7A0E-49BB-A266-628454345F87}" type="presOf" srcId="{9FD69957-E368-4754-8639-4EE4BBFFCAC7}" destId="{5EC14BA4-462C-47A7-A6DA-ADDAB786F264}" srcOrd="0" destOrd="1" presId="urn:microsoft.com/office/officeart/2005/8/layout/vList2"/>
    <dgm:cxn modelId="{36DCC955-6D92-49ED-8C93-73A698FBE516}" type="presOf" srcId="{D354DFEF-880B-4A4D-B78B-A4DC80E97248}" destId="{5EC14BA4-462C-47A7-A6DA-ADDAB786F264}" srcOrd="0" destOrd="2" presId="urn:microsoft.com/office/officeart/2005/8/layout/vList2"/>
    <dgm:cxn modelId="{CE06A515-EC1B-4D5A-AA70-24ED3196AAFF}" srcId="{02B74704-3FC4-4950-A24F-4382E5837C04}" destId="{9FD69957-E368-4754-8639-4EE4BBFFCAC7}" srcOrd="1" destOrd="0" parTransId="{5D49FBCA-FA49-468C-9F3C-561AAACF6F3E}" sibTransId="{28109ADA-4417-4A59-BA77-B61A2EAA9F5D}"/>
    <dgm:cxn modelId="{A46BF461-8670-43E6-98C8-495007A346CB}" type="presOf" srcId="{5CE098D8-FEDA-42EA-ABC6-D97E0A044390}" destId="{5EC14BA4-462C-47A7-A6DA-ADDAB786F264}" srcOrd="0" destOrd="3" presId="urn:microsoft.com/office/officeart/2005/8/layout/vList2"/>
    <dgm:cxn modelId="{A1760E74-1828-42C3-A969-BE2023C2D2B6}" type="presOf" srcId="{C3D3BE0F-1598-48CD-86FC-B46DC949C9A4}" destId="{433A8CBF-148A-4150-92BC-3E2AAB0DC0CF}" srcOrd="0" destOrd="0" presId="urn:microsoft.com/office/officeart/2005/8/layout/vList2"/>
    <dgm:cxn modelId="{3D97EC85-8EB0-4EDC-B12D-92B5D52DFAD5}" type="presOf" srcId="{02B74704-3FC4-4950-A24F-4382E5837C04}" destId="{676408C0-8C11-4099-9CF7-DCA3E28ED83C}" srcOrd="0" destOrd="0" presId="urn:microsoft.com/office/officeart/2005/8/layout/vList2"/>
    <dgm:cxn modelId="{9A0CFFB2-79DB-4CC0-9283-DF8E0B847D5F}" srcId="{0033B22F-2C03-4537-BCEA-E5F7B7AF9824}" destId="{2CEAC987-8DB3-4A7D-A011-7C47F1BD0E36}" srcOrd="0" destOrd="0" parTransId="{91DC2E5B-9CB1-4FBC-8E4B-7FA8E6EB36F0}" sibTransId="{8A3DF3E5-A24D-4610-96DB-45C8A38D8AF1}"/>
    <dgm:cxn modelId="{FBA79588-B231-487E-8A97-57A59F739C44}" type="presOf" srcId="{F599DD54-4785-44F7-BF9F-7776644F058C}" destId="{722FE955-14A0-484A-9F24-91A1DD405105}" srcOrd="0" destOrd="1" presId="urn:microsoft.com/office/officeart/2005/8/layout/vList2"/>
    <dgm:cxn modelId="{E5A1B4F6-C619-4F25-B0DE-221ED6BCB0FB}" type="presOf" srcId="{191FC81E-86EF-458B-91E2-39CC3918D641}" destId="{433A8CBF-148A-4150-92BC-3E2AAB0DC0CF}" srcOrd="0" destOrd="1" presId="urn:microsoft.com/office/officeart/2005/8/layout/vList2"/>
    <dgm:cxn modelId="{7893463E-DDD7-4132-9648-3C3969742919}" type="presOf" srcId="{A7E2867F-5730-433E-A2CE-090A4644AB62}" destId="{433A8CBF-148A-4150-92BC-3E2AAB0DC0CF}" srcOrd="0" destOrd="3" presId="urn:microsoft.com/office/officeart/2005/8/layout/vList2"/>
    <dgm:cxn modelId="{CAE77B18-95BD-4C66-BEEF-A017AB9BF79A}" type="presParOf" srcId="{AC2C91D6-FA10-4F8B-BE8E-E3F08A164319}" destId="{47B945E7-1C7E-4F91-8B73-2BC9D5062A9B}" srcOrd="0" destOrd="0" presId="urn:microsoft.com/office/officeart/2005/8/layout/vList2"/>
    <dgm:cxn modelId="{E6B1B282-A831-4E0C-9378-0765A9E98517}" type="presParOf" srcId="{AC2C91D6-FA10-4F8B-BE8E-E3F08A164319}" destId="{433A8CBF-148A-4150-92BC-3E2AAB0DC0CF}" srcOrd="1" destOrd="0" presId="urn:microsoft.com/office/officeart/2005/8/layout/vList2"/>
    <dgm:cxn modelId="{145BB88D-6C29-4239-B8F5-945611AB5475}" type="presParOf" srcId="{AC2C91D6-FA10-4F8B-BE8E-E3F08A164319}" destId="{676408C0-8C11-4099-9CF7-DCA3E28ED83C}" srcOrd="2" destOrd="0" presId="urn:microsoft.com/office/officeart/2005/8/layout/vList2"/>
    <dgm:cxn modelId="{1E9B9647-6C0C-4B99-9221-74190A9DDE96}" type="presParOf" srcId="{AC2C91D6-FA10-4F8B-BE8E-E3F08A164319}" destId="{5EC14BA4-462C-47A7-A6DA-ADDAB786F264}" srcOrd="3" destOrd="0" presId="urn:microsoft.com/office/officeart/2005/8/layout/vList2"/>
    <dgm:cxn modelId="{223C1A99-8A35-41BA-90F5-081831F9C25B}" type="presParOf" srcId="{AC2C91D6-FA10-4F8B-BE8E-E3F08A164319}" destId="{0F129094-3F72-4EA5-B83A-8B17B2B177F1}" srcOrd="4" destOrd="0" presId="urn:microsoft.com/office/officeart/2005/8/layout/vList2"/>
    <dgm:cxn modelId="{BE451FF6-71B8-410A-9FA0-4000F1424576}" type="presParOf" srcId="{AC2C91D6-FA10-4F8B-BE8E-E3F08A164319}" destId="{722FE955-14A0-484A-9F24-91A1DD4051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0E92E-FF92-4AE3-867F-A7125FEFE816}">
      <dsp:nvSpPr>
        <dsp:cNvPr id="0" name=""/>
        <dsp:cNvSpPr/>
      </dsp:nvSpPr>
      <dsp:spPr>
        <a:xfrm>
          <a:off x="0" y="580080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B1996-8B40-41C6-9C88-678BB39397A9}">
      <dsp:nvSpPr>
        <dsp:cNvPr id="0" name=""/>
        <dsp:cNvSpPr/>
      </dsp:nvSpPr>
      <dsp:spPr>
        <a:xfrm>
          <a:off x="430530" y="4440"/>
          <a:ext cx="7894292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Психическая адаптация</a:t>
          </a:r>
          <a:r>
            <a:rPr lang="ru-RU" sz="2000" i="1" kern="1200" dirty="0" smtClean="0"/>
            <a:t> </a:t>
          </a:r>
          <a:r>
            <a:rPr lang="ru-RU" sz="2000" kern="1200" dirty="0" smtClean="0"/>
            <a:t>- это перестройка динамического стереотипа личности в соответствии с новыми требованиями окружающей среды.</a:t>
          </a:r>
          <a:endParaRPr lang="ru-RU" sz="2000" kern="1200" dirty="0"/>
        </a:p>
      </dsp:txBody>
      <dsp:txXfrm>
        <a:off x="430530" y="4440"/>
        <a:ext cx="7894292" cy="1151280"/>
      </dsp:txXfrm>
    </dsp:sp>
    <dsp:sp modelId="{E0AA19F3-79B0-4193-8D24-BBE52ED064F7}">
      <dsp:nvSpPr>
        <dsp:cNvPr id="0" name=""/>
        <dsp:cNvSpPr/>
      </dsp:nvSpPr>
      <dsp:spPr>
        <a:xfrm>
          <a:off x="0" y="2349120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E5B0A-B38C-4387-AAF2-3CAD1EAED60E}">
      <dsp:nvSpPr>
        <dsp:cNvPr id="0" name=""/>
        <dsp:cNvSpPr/>
      </dsp:nvSpPr>
      <dsp:spPr>
        <a:xfrm>
          <a:off x="74730" y="1752595"/>
          <a:ext cx="8198113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Социально-психологическая адаптация</a:t>
          </a:r>
          <a:r>
            <a:rPr lang="ru-RU" sz="2000" i="1" kern="1200" dirty="0" smtClean="0"/>
            <a:t> - </a:t>
          </a:r>
          <a:r>
            <a:rPr lang="ru-RU" sz="2000" kern="1200" dirty="0" smtClean="0"/>
            <a:t>это оптимизация взаимоотношений личности и группы, сближение целей их деятельности, ценностных ориентации, усвоение индивидом норм и традиций групп, вхождение в их ролевую структуру.</a:t>
          </a:r>
          <a:endParaRPr lang="ru-RU" sz="2000" kern="1200" dirty="0"/>
        </a:p>
      </dsp:txBody>
      <dsp:txXfrm>
        <a:off x="74730" y="1752595"/>
        <a:ext cx="8198113" cy="1151280"/>
      </dsp:txXfrm>
    </dsp:sp>
    <dsp:sp modelId="{B87AED11-2820-4AB9-B78E-2EBD852330D9}">
      <dsp:nvSpPr>
        <dsp:cNvPr id="0" name=""/>
        <dsp:cNvSpPr/>
      </dsp:nvSpPr>
      <dsp:spPr>
        <a:xfrm>
          <a:off x="0" y="4118159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286BE-9BF5-47C8-AA13-04A59836C2E5}">
      <dsp:nvSpPr>
        <dsp:cNvPr id="0" name=""/>
        <dsp:cNvSpPr/>
      </dsp:nvSpPr>
      <dsp:spPr>
        <a:xfrm>
          <a:off x="430530" y="3542520"/>
          <a:ext cx="7253758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Социальная адаптация</a:t>
          </a:r>
          <a:r>
            <a:rPr lang="ru-RU" sz="2000" i="1" kern="1200" dirty="0" smtClean="0"/>
            <a:t> - </a:t>
          </a:r>
          <a:r>
            <a:rPr lang="ru-RU" sz="2000" kern="1200" dirty="0" smtClean="0"/>
            <a:t>это постоянный процесс активного приспособления индивида к условиям социальной среды.</a:t>
          </a:r>
          <a:endParaRPr lang="ru-RU" sz="2000" kern="1200" dirty="0"/>
        </a:p>
      </dsp:txBody>
      <dsp:txXfrm>
        <a:off x="430530" y="3542520"/>
        <a:ext cx="7253758" cy="1151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0E92E-FF92-4AE3-867F-A7125FEFE816}">
      <dsp:nvSpPr>
        <dsp:cNvPr id="0" name=""/>
        <dsp:cNvSpPr/>
      </dsp:nvSpPr>
      <dsp:spPr>
        <a:xfrm>
          <a:off x="0" y="580080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B1996-8B40-41C6-9C88-678BB39397A9}">
      <dsp:nvSpPr>
        <dsp:cNvPr id="0" name=""/>
        <dsp:cNvSpPr/>
      </dsp:nvSpPr>
      <dsp:spPr>
        <a:xfrm>
          <a:off x="430530" y="4440"/>
          <a:ext cx="7894292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Развитие и обогащение личности ребенка</a:t>
          </a:r>
          <a:endParaRPr lang="ru-RU" sz="2800" kern="1200" dirty="0"/>
        </a:p>
      </dsp:txBody>
      <dsp:txXfrm>
        <a:off x="430530" y="4440"/>
        <a:ext cx="7894292" cy="1151280"/>
      </dsp:txXfrm>
    </dsp:sp>
    <dsp:sp modelId="{E0AA19F3-79B0-4193-8D24-BBE52ED064F7}">
      <dsp:nvSpPr>
        <dsp:cNvPr id="0" name=""/>
        <dsp:cNvSpPr/>
      </dsp:nvSpPr>
      <dsp:spPr>
        <a:xfrm>
          <a:off x="0" y="2349120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E5B0A-B38C-4387-AAF2-3CAD1EAED60E}">
      <dsp:nvSpPr>
        <dsp:cNvPr id="0" name=""/>
        <dsp:cNvSpPr/>
      </dsp:nvSpPr>
      <dsp:spPr>
        <a:xfrm>
          <a:off x="74730" y="1752595"/>
          <a:ext cx="8198113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Совершенствование взаимоотношений с родителями (законными представителями)</a:t>
          </a:r>
          <a:endParaRPr lang="ru-RU" sz="2800" kern="1200" dirty="0"/>
        </a:p>
      </dsp:txBody>
      <dsp:txXfrm>
        <a:off x="74730" y="1752595"/>
        <a:ext cx="8198113" cy="1151280"/>
      </dsp:txXfrm>
    </dsp:sp>
    <dsp:sp modelId="{B87AED11-2820-4AB9-B78E-2EBD852330D9}">
      <dsp:nvSpPr>
        <dsp:cNvPr id="0" name=""/>
        <dsp:cNvSpPr/>
      </dsp:nvSpPr>
      <dsp:spPr>
        <a:xfrm>
          <a:off x="0" y="4118159"/>
          <a:ext cx="8610600" cy="98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286BE-9BF5-47C8-AA13-04A59836C2E5}">
      <dsp:nvSpPr>
        <dsp:cNvPr id="0" name=""/>
        <dsp:cNvSpPr/>
      </dsp:nvSpPr>
      <dsp:spPr>
        <a:xfrm>
          <a:off x="430530" y="3542520"/>
          <a:ext cx="7253758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Рост профессионального мастерства всех специалистов детского сада</a:t>
          </a:r>
          <a:endParaRPr lang="ru-RU" sz="2800" kern="1200" dirty="0"/>
        </a:p>
      </dsp:txBody>
      <dsp:txXfrm>
        <a:off x="430530" y="3542520"/>
        <a:ext cx="7253758" cy="1151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26EDA-15BF-4A64-8C5B-25D035D3B672}">
      <dsp:nvSpPr>
        <dsp:cNvPr id="0" name=""/>
        <dsp:cNvSpPr/>
      </dsp:nvSpPr>
      <dsp:spPr>
        <a:xfrm>
          <a:off x="0" y="438119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03B61-3B00-42E6-8077-72B5645274C2}">
      <dsp:nvSpPr>
        <dsp:cNvPr id="0" name=""/>
        <dsp:cNvSpPr/>
      </dsp:nvSpPr>
      <dsp:spPr>
        <a:xfrm>
          <a:off x="413556" y="35676"/>
          <a:ext cx="8271114" cy="6828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возрастные и индивидуальные возможности воспитанников</a:t>
          </a:r>
          <a:endParaRPr lang="ru-RU" sz="2400" kern="1200" dirty="0"/>
        </a:p>
      </dsp:txBody>
      <dsp:txXfrm>
        <a:off x="413556" y="35676"/>
        <a:ext cx="8271114" cy="682882"/>
      </dsp:txXfrm>
    </dsp:sp>
    <dsp:sp modelId="{0D99406E-2932-4C05-B0A8-165738601E80}">
      <dsp:nvSpPr>
        <dsp:cNvPr id="0" name=""/>
        <dsp:cNvSpPr/>
      </dsp:nvSpPr>
      <dsp:spPr>
        <a:xfrm>
          <a:off x="0" y="1299959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19E36A-909E-4323-AB85-E60DFDBCC1E2}">
      <dsp:nvSpPr>
        <dsp:cNvPr id="0" name=""/>
        <dsp:cNvSpPr/>
      </dsp:nvSpPr>
      <dsp:spPr>
        <a:xfrm>
          <a:off x="413556" y="1019519"/>
          <a:ext cx="8271114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запрос родителей (законных представителей)</a:t>
          </a:r>
          <a:endParaRPr lang="ru-RU" sz="2400" kern="1200" dirty="0"/>
        </a:p>
      </dsp:txBody>
      <dsp:txXfrm>
        <a:off x="413556" y="1019519"/>
        <a:ext cx="8271114" cy="560880"/>
      </dsp:txXfrm>
    </dsp:sp>
    <dsp:sp modelId="{215C389C-64D2-4531-B930-AB69CDE600D8}">
      <dsp:nvSpPr>
        <dsp:cNvPr id="0" name=""/>
        <dsp:cNvSpPr/>
      </dsp:nvSpPr>
      <dsp:spPr>
        <a:xfrm>
          <a:off x="0" y="2161799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A6ED54-2B99-425C-A104-721AE3A34101}">
      <dsp:nvSpPr>
        <dsp:cNvPr id="0" name=""/>
        <dsp:cNvSpPr/>
      </dsp:nvSpPr>
      <dsp:spPr>
        <a:xfrm>
          <a:off x="432219" y="1881359"/>
          <a:ext cx="8250087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политики детского сада социумом</a:t>
          </a:r>
          <a:endParaRPr lang="ru-RU" sz="2400" kern="1200" dirty="0"/>
        </a:p>
      </dsp:txBody>
      <dsp:txXfrm>
        <a:off x="432219" y="1881359"/>
        <a:ext cx="8250087" cy="560880"/>
      </dsp:txXfrm>
    </dsp:sp>
    <dsp:sp modelId="{126F0F20-19EE-4DF5-A308-647F1A61179C}">
      <dsp:nvSpPr>
        <dsp:cNvPr id="0" name=""/>
        <dsp:cNvSpPr/>
      </dsp:nvSpPr>
      <dsp:spPr>
        <a:xfrm>
          <a:off x="0" y="3104686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33643F-DDC6-4481-A87A-EA2BE7D1E472}">
      <dsp:nvSpPr>
        <dsp:cNvPr id="0" name=""/>
        <dsp:cNvSpPr/>
      </dsp:nvSpPr>
      <dsp:spPr>
        <a:xfrm>
          <a:off x="417797" y="2743199"/>
          <a:ext cx="8267975" cy="64192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положительного имиджа учреждения в обществе</a:t>
          </a:r>
          <a:endParaRPr lang="ru-RU" sz="2400" kern="1200" dirty="0"/>
        </a:p>
      </dsp:txBody>
      <dsp:txXfrm>
        <a:off x="417797" y="2743199"/>
        <a:ext cx="8267975" cy="641927"/>
      </dsp:txXfrm>
    </dsp:sp>
    <dsp:sp modelId="{7DFC6EB6-3994-48F9-A700-DD58909827E8}">
      <dsp:nvSpPr>
        <dsp:cNvPr id="0" name=""/>
        <dsp:cNvSpPr/>
      </dsp:nvSpPr>
      <dsp:spPr>
        <a:xfrm>
          <a:off x="0" y="4132457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2BD21-D0EE-4C9F-8767-C17271CA665E}">
      <dsp:nvSpPr>
        <dsp:cNvPr id="0" name=""/>
        <dsp:cNvSpPr/>
      </dsp:nvSpPr>
      <dsp:spPr>
        <a:xfrm>
          <a:off x="413556" y="3686086"/>
          <a:ext cx="8271114" cy="726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установление коммуникации между детским садом и социумом</a:t>
          </a:r>
          <a:endParaRPr lang="ru-RU" sz="2400" kern="1200" dirty="0"/>
        </a:p>
      </dsp:txBody>
      <dsp:txXfrm>
        <a:off x="413556" y="3686086"/>
        <a:ext cx="8271114" cy="726810"/>
      </dsp:txXfrm>
    </dsp:sp>
    <dsp:sp modelId="{3A2BC003-0178-44A7-A4E8-2E689C88E463}">
      <dsp:nvSpPr>
        <dsp:cNvPr id="0" name=""/>
        <dsp:cNvSpPr/>
      </dsp:nvSpPr>
      <dsp:spPr>
        <a:xfrm>
          <a:off x="0" y="5276723"/>
          <a:ext cx="8686800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1142B-4EB2-42C0-AB8B-E5872A1C62B2}">
      <dsp:nvSpPr>
        <dsp:cNvPr id="0" name=""/>
        <dsp:cNvSpPr/>
      </dsp:nvSpPr>
      <dsp:spPr>
        <a:xfrm>
          <a:off x="413556" y="4713857"/>
          <a:ext cx="8271114" cy="8433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содержания обязанностей детского сада и социума</a:t>
          </a:r>
          <a:endParaRPr lang="ru-RU" sz="2400" kern="1200" dirty="0"/>
        </a:p>
      </dsp:txBody>
      <dsp:txXfrm>
        <a:off x="413556" y="4713857"/>
        <a:ext cx="8271114" cy="8433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F0E4B-F401-4F03-BDB1-351DACC84A61}">
      <dsp:nvSpPr>
        <dsp:cNvPr id="0" name=""/>
        <dsp:cNvSpPr/>
      </dsp:nvSpPr>
      <dsp:spPr>
        <a:xfrm>
          <a:off x="685799" y="0"/>
          <a:ext cx="7772400" cy="5029199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663E3D-8F41-48B4-AEE6-E708E8FD0D82}">
      <dsp:nvSpPr>
        <dsp:cNvPr id="0" name=""/>
        <dsp:cNvSpPr/>
      </dsp:nvSpPr>
      <dsp:spPr>
        <a:xfrm>
          <a:off x="4440" y="1508759"/>
          <a:ext cx="2426252" cy="201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просветительской и </a:t>
          </a:r>
          <a:r>
            <a:rPr lang="ru-RU" sz="2000" kern="1200" dirty="0" err="1" smtClean="0"/>
            <a:t>культурно-досуговой</a:t>
          </a:r>
          <a:r>
            <a:rPr lang="ru-RU" sz="2000" kern="1200" dirty="0" smtClean="0"/>
            <a:t> деятельности</a:t>
          </a:r>
          <a:endParaRPr lang="ru-RU" sz="2000" kern="1200" dirty="0"/>
        </a:p>
      </dsp:txBody>
      <dsp:txXfrm>
        <a:off x="4440" y="1508759"/>
        <a:ext cx="2426252" cy="2011680"/>
      </dsp:txXfrm>
    </dsp:sp>
    <dsp:sp modelId="{C7AB3D0F-EBA3-40C0-B16E-1300677FA0FE}">
      <dsp:nvSpPr>
        <dsp:cNvPr id="0" name=""/>
        <dsp:cNvSpPr/>
      </dsp:nvSpPr>
      <dsp:spPr>
        <a:xfrm>
          <a:off x="2746803" y="1508759"/>
          <a:ext cx="1825199" cy="201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социально значимых проектов</a:t>
          </a:r>
          <a:endParaRPr lang="ru-RU" sz="2000" kern="1200" dirty="0"/>
        </a:p>
      </dsp:txBody>
      <dsp:txXfrm>
        <a:off x="2746803" y="1508759"/>
        <a:ext cx="1825199" cy="2011680"/>
      </dsp:txXfrm>
    </dsp:sp>
    <dsp:sp modelId="{86B1CDE5-5ECD-49B8-9553-06C273D64425}">
      <dsp:nvSpPr>
        <dsp:cNvPr id="0" name=""/>
        <dsp:cNvSpPr/>
      </dsp:nvSpPr>
      <dsp:spPr>
        <a:xfrm>
          <a:off x="4888114" y="1508759"/>
          <a:ext cx="1753770" cy="201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социального партнерства</a:t>
          </a:r>
          <a:endParaRPr lang="ru-RU" sz="2000" kern="1200" dirty="0"/>
        </a:p>
      </dsp:txBody>
      <dsp:txXfrm>
        <a:off x="4888114" y="1508759"/>
        <a:ext cx="1753770" cy="2011680"/>
      </dsp:txXfrm>
    </dsp:sp>
    <dsp:sp modelId="{4BAEC5EF-C8E9-4C43-950C-0DEFC79FA3E9}">
      <dsp:nvSpPr>
        <dsp:cNvPr id="0" name=""/>
        <dsp:cNvSpPr/>
      </dsp:nvSpPr>
      <dsp:spPr>
        <a:xfrm>
          <a:off x="6957995" y="1508759"/>
          <a:ext cx="2181563" cy="201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 ориентированное образование детей</a:t>
          </a:r>
          <a:endParaRPr lang="ru-RU" sz="2000" kern="1200" dirty="0"/>
        </a:p>
      </dsp:txBody>
      <dsp:txXfrm>
        <a:off x="6957995" y="1508759"/>
        <a:ext cx="2181563" cy="2011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EE85A-7776-4B46-A7BD-F39D1B00B6ED}">
      <dsp:nvSpPr>
        <dsp:cNvPr id="0" name=""/>
        <dsp:cNvSpPr/>
      </dsp:nvSpPr>
      <dsp:spPr>
        <a:xfrm>
          <a:off x="3186800" y="-237776"/>
          <a:ext cx="2604402" cy="270510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Встречи с администрацией социальных партнёров</a:t>
          </a:r>
          <a:endParaRPr lang="ru-RU" sz="1800" u="none" kern="1200" dirty="0"/>
        </a:p>
      </dsp:txBody>
      <dsp:txXfrm>
        <a:off x="3186800" y="-237776"/>
        <a:ext cx="2604402" cy="2705109"/>
      </dsp:txXfrm>
    </dsp:sp>
    <dsp:sp modelId="{02CF0B5A-67A0-42CB-A9FD-193D9C0184D5}">
      <dsp:nvSpPr>
        <dsp:cNvPr id="0" name=""/>
        <dsp:cNvSpPr/>
      </dsp:nvSpPr>
      <dsp:spPr>
        <a:xfrm rot="1112883">
          <a:off x="5862773" y="1393096"/>
          <a:ext cx="366255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12883">
        <a:off x="5862773" y="1393096"/>
        <a:ext cx="366255" cy="488130"/>
      </dsp:txXfrm>
    </dsp:sp>
    <dsp:sp modelId="{9554ABA2-1A13-49F5-AAA3-A062B5249143}">
      <dsp:nvSpPr>
        <dsp:cNvPr id="0" name=""/>
        <dsp:cNvSpPr/>
      </dsp:nvSpPr>
      <dsp:spPr>
        <a:xfrm>
          <a:off x="6324598" y="1219196"/>
          <a:ext cx="1836193" cy="163904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61249"/>
                <a:satOff val="-878"/>
                <a:lumOff val="5123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61249"/>
                <a:satOff val="-878"/>
                <a:lumOff val="5123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61249"/>
                <a:satOff val="-878"/>
                <a:lumOff val="51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Совещание по итогам</a:t>
          </a:r>
          <a:endParaRPr lang="ru-RU" sz="1800" u="none" kern="1200" dirty="0"/>
        </a:p>
      </dsp:txBody>
      <dsp:txXfrm>
        <a:off x="6324598" y="1219196"/>
        <a:ext cx="1836193" cy="1639047"/>
      </dsp:txXfrm>
    </dsp:sp>
    <dsp:sp modelId="{4C680AC3-DFBE-4418-AFAC-48DF793D57BD}">
      <dsp:nvSpPr>
        <dsp:cNvPr id="0" name=""/>
        <dsp:cNvSpPr/>
      </dsp:nvSpPr>
      <dsp:spPr>
        <a:xfrm rot="5875642">
          <a:off x="6879638" y="2969486"/>
          <a:ext cx="398926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1260"/>
                <a:satOff val="-851"/>
                <a:lumOff val="4591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61260"/>
                <a:satOff val="-851"/>
                <a:lumOff val="4591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61260"/>
                <a:satOff val="-851"/>
                <a:lumOff val="45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875642">
        <a:off x="6879638" y="2969486"/>
        <a:ext cx="398926" cy="488130"/>
      </dsp:txXfrm>
    </dsp:sp>
    <dsp:sp modelId="{CDC5D312-1A68-4123-9D49-A9AA0BC09447}">
      <dsp:nvSpPr>
        <dsp:cNvPr id="0" name=""/>
        <dsp:cNvSpPr/>
      </dsp:nvSpPr>
      <dsp:spPr>
        <a:xfrm>
          <a:off x="6202748" y="3590571"/>
          <a:ext cx="1446311" cy="144631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22498"/>
                <a:satOff val="-1757"/>
                <a:lumOff val="1024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22498"/>
                <a:satOff val="-1757"/>
                <a:lumOff val="1024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22498"/>
                <a:satOff val="-1757"/>
                <a:lumOff val="102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Договор</a:t>
          </a:r>
          <a:endParaRPr lang="ru-RU" sz="1800" u="none" kern="1200" dirty="0"/>
        </a:p>
      </dsp:txBody>
      <dsp:txXfrm>
        <a:off x="6202748" y="3590571"/>
        <a:ext cx="1446311" cy="1446311"/>
      </dsp:txXfrm>
    </dsp:sp>
    <dsp:sp modelId="{290C65E2-8ECB-4E0E-A026-25D017B6BA1F}">
      <dsp:nvSpPr>
        <dsp:cNvPr id="0" name=""/>
        <dsp:cNvSpPr/>
      </dsp:nvSpPr>
      <dsp:spPr>
        <a:xfrm rot="9745255">
          <a:off x="5465194" y="4443408"/>
          <a:ext cx="562041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2520"/>
                <a:satOff val="-1702"/>
                <a:lumOff val="9182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2520"/>
                <a:satOff val="-1702"/>
                <a:lumOff val="9182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2520"/>
                <a:satOff val="-1702"/>
                <a:lumOff val="91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745255">
        <a:off x="5465194" y="4443408"/>
        <a:ext cx="562041" cy="488130"/>
      </dsp:txXfrm>
    </dsp:sp>
    <dsp:sp modelId="{72D19940-1082-428C-A501-7EA2EC9C9AFD}">
      <dsp:nvSpPr>
        <dsp:cNvPr id="0" name=""/>
        <dsp:cNvSpPr/>
      </dsp:nvSpPr>
      <dsp:spPr>
        <a:xfrm>
          <a:off x="3562417" y="4428773"/>
          <a:ext cx="1725927" cy="135432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83747"/>
                <a:satOff val="-2635"/>
                <a:lumOff val="1536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83747"/>
                <a:satOff val="-2635"/>
                <a:lumOff val="1536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83747"/>
                <a:satOff val="-2635"/>
                <a:lumOff val="15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План совместной работы</a:t>
          </a:r>
          <a:endParaRPr lang="ru-RU" sz="1800" u="none" kern="1200" dirty="0"/>
        </a:p>
      </dsp:txBody>
      <dsp:txXfrm>
        <a:off x="3562417" y="4428773"/>
        <a:ext cx="1725927" cy="1354326"/>
      </dsp:txXfrm>
    </dsp:sp>
    <dsp:sp modelId="{7EDD4CC2-3335-427C-B4E3-E9C53A7B3128}">
      <dsp:nvSpPr>
        <dsp:cNvPr id="0" name=""/>
        <dsp:cNvSpPr/>
      </dsp:nvSpPr>
      <dsp:spPr>
        <a:xfrm rot="12161717">
          <a:off x="2915315" y="4346779"/>
          <a:ext cx="556827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3780"/>
                <a:satOff val="-2553"/>
                <a:lumOff val="13772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83780"/>
                <a:satOff val="-2553"/>
                <a:lumOff val="13772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83780"/>
                <a:satOff val="-2553"/>
                <a:lumOff val="137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161717">
        <a:off x="2915315" y="4346779"/>
        <a:ext cx="556827" cy="488130"/>
      </dsp:txXfrm>
    </dsp:sp>
    <dsp:sp modelId="{CF4AC011-1EF0-4909-9419-A532ABA7F568}">
      <dsp:nvSpPr>
        <dsp:cNvPr id="0" name=""/>
        <dsp:cNvSpPr/>
      </dsp:nvSpPr>
      <dsp:spPr>
        <a:xfrm>
          <a:off x="256851" y="3323870"/>
          <a:ext cx="2819411" cy="125658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44997"/>
                <a:satOff val="-3514"/>
                <a:lumOff val="2049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44997"/>
                <a:satOff val="-3514"/>
                <a:lumOff val="2049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44997"/>
                <a:satOff val="-3514"/>
                <a:lumOff val="204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Информирование</a:t>
          </a:r>
          <a:endParaRPr lang="ru-RU" sz="1800" u="none" kern="1200" dirty="0"/>
        </a:p>
      </dsp:txBody>
      <dsp:txXfrm>
        <a:off x="256851" y="3323870"/>
        <a:ext cx="2819411" cy="1256584"/>
      </dsp:txXfrm>
    </dsp:sp>
    <dsp:sp modelId="{8C4B0B8F-424D-40C1-80DE-ABE1F6104B15}">
      <dsp:nvSpPr>
        <dsp:cNvPr id="0" name=""/>
        <dsp:cNvSpPr/>
      </dsp:nvSpPr>
      <dsp:spPr>
        <a:xfrm rot="16629077">
          <a:off x="1585218" y="2704394"/>
          <a:ext cx="414538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45040"/>
                <a:satOff val="-3404"/>
                <a:lumOff val="18363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245040"/>
                <a:satOff val="-3404"/>
                <a:lumOff val="18363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245040"/>
                <a:satOff val="-3404"/>
                <a:lumOff val="183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629077">
        <a:off x="1585218" y="2704394"/>
        <a:ext cx="414538" cy="488130"/>
      </dsp:txXfrm>
    </dsp:sp>
    <dsp:sp modelId="{2A9F695A-0618-462E-9C07-564C47A0DAAE}">
      <dsp:nvSpPr>
        <dsp:cNvPr id="0" name=""/>
        <dsp:cNvSpPr/>
      </dsp:nvSpPr>
      <dsp:spPr>
        <a:xfrm>
          <a:off x="1142988" y="1295402"/>
          <a:ext cx="1556144" cy="125658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Активное участие</a:t>
          </a:r>
          <a:endParaRPr lang="ru-RU" sz="1800" u="none" kern="1200" dirty="0"/>
        </a:p>
      </dsp:txBody>
      <dsp:txXfrm>
        <a:off x="1142988" y="1295402"/>
        <a:ext cx="1556144" cy="1256584"/>
      </dsp:txXfrm>
    </dsp:sp>
    <dsp:sp modelId="{79DDD8BF-D9D8-4BFB-BC4A-B740F8AAC72A}">
      <dsp:nvSpPr>
        <dsp:cNvPr id="0" name=""/>
        <dsp:cNvSpPr/>
      </dsp:nvSpPr>
      <dsp:spPr>
        <a:xfrm rot="20550916">
          <a:off x="2769590" y="1360095"/>
          <a:ext cx="331692" cy="48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300"/>
                <a:satOff val="-4255"/>
                <a:lumOff val="22954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06300"/>
                <a:satOff val="-4255"/>
                <a:lumOff val="22954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06300"/>
                <a:satOff val="-4255"/>
                <a:lumOff val="229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550916">
        <a:off x="2769590" y="1360095"/>
        <a:ext cx="331692" cy="4881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0E92E-FF92-4AE3-867F-A7125FEFE816}">
      <dsp:nvSpPr>
        <dsp:cNvPr id="0" name=""/>
        <dsp:cNvSpPr/>
      </dsp:nvSpPr>
      <dsp:spPr>
        <a:xfrm>
          <a:off x="0" y="346080"/>
          <a:ext cx="8763000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B1996-8B40-41C6-9C88-678BB39397A9}">
      <dsp:nvSpPr>
        <dsp:cNvPr id="0" name=""/>
        <dsp:cNvSpPr/>
      </dsp:nvSpPr>
      <dsp:spPr>
        <a:xfrm>
          <a:off x="438150" y="6600"/>
          <a:ext cx="807719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Создать условия для социализации детей с ОВЗ</a:t>
          </a:r>
          <a:endParaRPr lang="ru-RU" sz="2200" kern="1200" dirty="0"/>
        </a:p>
      </dsp:txBody>
      <dsp:txXfrm>
        <a:off x="438150" y="6600"/>
        <a:ext cx="8077198" cy="678960"/>
      </dsp:txXfrm>
    </dsp:sp>
    <dsp:sp modelId="{E0AA19F3-79B0-4193-8D24-BBE52ED064F7}">
      <dsp:nvSpPr>
        <dsp:cNvPr id="0" name=""/>
        <dsp:cNvSpPr/>
      </dsp:nvSpPr>
      <dsp:spPr>
        <a:xfrm>
          <a:off x="0" y="1389360"/>
          <a:ext cx="8763000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E5B0A-B38C-4387-AAF2-3CAD1EAED60E}">
      <dsp:nvSpPr>
        <dsp:cNvPr id="0" name=""/>
        <dsp:cNvSpPr/>
      </dsp:nvSpPr>
      <dsp:spPr>
        <a:xfrm>
          <a:off x="438150" y="1049880"/>
          <a:ext cx="792482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Использовать социальное партнерство для всестороннего развития личности ребенка</a:t>
          </a:r>
          <a:endParaRPr lang="ru-RU" sz="2200" kern="1200" dirty="0"/>
        </a:p>
      </dsp:txBody>
      <dsp:txXfrm>
        <a:off x="438150" y="1049880"/>
        <a:ext cx="7924827" cy="678960"/>
      </dsp:txXfrm>
    </dsp:sp>
    <dsp:sp modelId="{B87AED11-2820-4AB9-B78E-2EBD852330D9}">
      <dsp:nvSpPr>
        <dsp:cNvPr id="0" name=""/>
        <dsp:cNvSpPr/>
      </dsp:nvSpPr>
      <dsp:spPr>
        <a:xfrm>
          <a:off x="0" y="2432640"/>
          <a:ext cx="8763000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286BE-9BF5-47C8-AA13-04A59836C2E5}">
      <dsp:nvSpPr>
        <dsp:cNvPr id="0" name=""/>
        <dsp:cNvSpPr/>
      </dsp:nvSpPr>
      <dsp:spPr>
        <a:xfrm>
          <a:off x="438150" y="2093160"/>
          <a:ext cx="765811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Отработать механизм взаимодействия с социальными институтами</a:t>
          </a:r>
          <a:endParaRPr lang="ru-RU" sz="2200" kern="1200" dirty="0"/>
        </a:p>
      </dsp:txBody>
      <dsp:txXfrm>
        <a:off x="438150" y="2093160"/>
        <a:ext cx="7658117" cy="678960"/>
      </dsp:txXfrm>
    </dsp:sp>
    <dsp:sp modelId="{CF4C7193-0903-4809-89FC-6D8363E4336D}">
      <dsp:nvSpPr>
        <dsp:cNvPr id="0" name=""/>
        <dsp:cNvSpPr/>
      </dsp:nvSpPr>
      <dsp:spPr>
        <a:xfrm>
          <a:off x="0" y="3475920"/>
          <a:ext cx="8763000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9D3955-901D-475D-852C-52EE9EC87CB2}">
      <dsp:nvSpPr>
        <dsp:cNvPr id="0" name=""/>
        <dsp:cNvSpPr/>
      </dsp:nvSpPr>
      <dsp:spPr>
        <a:xfrm>
          <a:off x="438150" y="3136440"/>
          <a:ext cx="71627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Повысить педагогическую компетентность родителей (законных представителей)</a:t>
          </a:r>
          <a:endParaRPr lang="ru-RU" sz="2200" kern="1200" dirty="0"/>
        </a:p>
      </dsp:txBody>
      <dsp:txXfrm>
        <a:off x="438150" y="3136440"/>
        <a:ext cx="7162788" cy="678960"/>
      </dsp:txXfrm>
    </dsp:sp>
    <dsp:sp modelId="{09EC4C48-0C41-468A-823B-C5DF40813C49}">
      <dsp:nvSpPr>
        <dsp:cNvPr id="0" name=""/>
        <dsp:cNvSpPr/>
      </dsp:nvSpPr>
      <dsp:spPr>
        <a:xfrm>
          <a:off x="0" y="4519200"/>
          <a:ext cx="8763000" cy="579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AFBF89-33BC-4D88-AE1F-27EB321B10CD}">
      <dsp:nvSpPr>
        <dsp:cNvPr id="0" name=""/>
        <dsp:cNvSpPr/>
      </dsp:nvSpPr>
      <dsp:spPr>
        <a:xfrm>
          <a:off x="438150" y="4179720"/>
          <a:ext cx="7162788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Повысить профессиональную компетентность педагогов МБДОУ  № 7</a:t>
          </a:r>
          <a:endParaRPr lang="ru-RU" sz="2200" kern="1200" dirty="0"/>
        </a:p>
      </dsp:txBody>
      <dsp:txXfrm>
        <a:off x="438150" y="4179720"/>
        <a:ext cx="7162788" cy="678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57FCC-96C9-4C17-8AF1-13C08A871B53}">
      <dsp:nvSpPr>
        <dsp:cNvPr id="0" name=""/>
        <dsp:cNvSpPr/>
      </dsp:nvSpPr>
      <dsp:spPr>
        <a:xfrm>
          <a:off x="0" y="477359"/>
          <a:ext cx="8686800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7E3CD-EDC3-4382-8F54-435FDD5E817A}">
      <dsp:nvSpPr>
        <dsp:cNvPr id="0" name=""/>
        <dsp:cNvSpPr/>
      </dsp:nvSpPr>
      <dsp:spPr>
        <a:xfrm>
          <a:off x="434340" y="93599"/>
          <a:ext cx="8214377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высокий уровень интеграции детей с ОВЗ в общество сверстников </a:t>
          </a:r>
          <a:endParaRPr lang="ru-RU" sz="2800" kern="1200" dirty="0"/>
        </a:p>
      </dsp:txBody>
      <dsp:txXfrm>
        <a:off x="434340" y="93599"/>
        <a:ext cx="8214377" cy="767520"/>
      </dsp:txXfrm>
    </dsp:sp>
    <dsp:sp modelId="{E8B65958-742D-48CD-99C6-C0E70ED0C7B2}">
      <dsp:nvSpPr>
        <dsp:cNvPr id="0" name=""/>
        <dsp:cNvSpPr/>
      </dsp:nvSpPr>
      <dsp:spPr>
        <a:xfrm>
          <a:off x="0" y="1656719"/>
          <a:ext cx="8686800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1B027-9B28-4E81-A6C6-A7D382198281}">
      <dsp:nvSpPr>
        <dsp:cNvPr id="0" name=""/>
        <dsp:cNvSpPr/>
      </dsp:nvSpPr>
      <dsp:spPr>
        <a:xfrm>
          <a:off x="434340" y="1272959"/>
          <a:ext cx="8122192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системы комплексной </a:t>
          </a:r>
          <a:r>
            <a:rPr lang="ru-RU" sz="2800" kern="1200" dirty="0" err="1" smtClean="0"/>
            <a:t>ППМС-помощи</a:t>
          </a:r>
          <a:r>
            <a:rPr lang="ru-RU" sz="2800" kern="1200" dirty="0" smtClean="0"/>
            <a:t> детям с ОВЗ и их</a:t>
          </a:r>
          <a:endParaRPr lang="ru-RU" sz="2800" kern="1200" dirty="0"/>
        </a:p>
      </dsp:txBody>
      <dsp:txXfrm>
        <a:off x="434340" y="1272959"/>
        <a:ext cx="8122192" cy="767520"/>
      </dsp:txXfrm>
    </dsp:sp>
    <dsp:sp modelId="{4A1F2EF2-0D2B-4404-BA5B-5374916C0D75}">
      <dsp:nvSpPr>
        <dsp:cNvPr id="0" name=""/>
        <dsp:cNvSpPr/>
      </dsp:nvSpPr>
      <dsp:spPr>
        <a:xfrm>
          <a:off x="0" y="2836079"/>
          <a:ext cx="8686800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6A0E5C-E94E-48CB-82CA-C4C209E416E7}">
      <dsp:nvSpPr>
        <dsp:cNvPr id="0" name=""/>
        <dsp:cNvSpPr/>
      </dsp:nvSpPr>
      <dsp:spPr>
        <a:xfrm>
          <a:off x="425008" y="2452319"/>
          <a:ext cx="8261561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родительской компетентности</a:t>
          </a:r>
          <a:endParaRPr lang="ru-RU" sz="2800" kern="1200" dirty="0"/>
        </a:p>
      </dsp:txBody>
      <dsp:txXfrm>
        <a:off x="425008" y="2452319"/>
        <a:ext cx="8261561" cy="767520"/>
      </dsp:txXfrm>
    </dsp:sp>
    <dsp:sp modelId="{90A348E6-0F01-4C2E-B620-E866736D6AF2}">
      <dsp:nvSpPr>
        <dsp:cNvPr id="0" name=""/>
        <dsp:cNvSpPr/>
      </dsp:nvSpPr>
      <dsp:spPr>
        <a:xfrm>
          <a:off x="0" y="4015440"/>
          <a:ext cx="8686800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0DA76D-B475-4F3F-8B2D-375E9F5E77BE}">
      <dsp:nvSpPr>
        <dsp:cNvPr id="0" name=""/>
        <dsp:cNvSpPr/>
      </dsp:nvSpPr>
      <dsp:spPr>
        <a:xfrm>
          <a:off x="425008" y="3631680"/>
          <a:ext cx="8261561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обеспечение  взаимодействия социальных партнеров в вопросах работы с детьми с ОВЗ</a:t>
          </a:r>
          <a:endParaRPr lang="ru-RU" sz="2800" kern="1200" dirty="0"/>
        </a:p>
      </dsp:txBody>
      <dsp:txXfrm>
        <a:off x="425008" y="3631680"/>
        <a:ext cx="8261561" cy="767520"/>
      </dsp:txXfrm>
    </dsp:sp>
    <dsp:sp modelId="{B10791C3-5EF1-4BC5-9A2E-A024CE4281BF}">
      <dsp:nvSpPr>
        <dsp:cNvPr id="0" name=""/>
        <dsp:cNvSpPr/>
      </dsp:nvSpPr>
      <dsp:spPr>
        <a:xfrm>
          <a:off x="0" y="5194800"/>
          <a:ext cx="8686800" cy="65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A05EA-5BB4-4BB3-AE09-E061C86C61F8}">
      <dsp:nvSpPr>
        <dsp:cNvPr id="0" name=""/>
        <dsp:cNvSpPr/>
      </dsp:nvSpPr>
      <dsp:spPr>
        <a:xfrm>
          <a:off x="434340" y="4811039"/>
          <a:ext cx="8138185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консультативно-методической базы для непрерывного педагогического образования</a:t>
          </a:r>
          <a:endParaRPr lang="ru-RU" sz="2800" kern="1200" dirty="0"/>
        </a:p>
      </dsp:txBody>
      <dsp:txXfrm>
        <a:off x="434340" y="4811039"/>
        <a:ext cx="8138185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E1B9D-E4DB-4679-82CB-90AADCD8235E}">
      <dsp:nvSpPr>
        <dsp:cNvPr id="0" name=""/>
        <dsp:cNvSpPr/>
      </dsp:nvSpPr>
      <dsp:spPr>
        <a:xfrm rot="5400000">
          <a:off x="-37860" y="1351263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FD380D-3889-4D80-947F-0DC2437AD202}">
      <dsp:nvSpPr>
        <dsp:cNvPr id="0" name=""/>
        <dsp:cNvSpPr/>
      </dsp:nvSpPr>
      <dsp:spPr>
        <a:xfrm>
          <a:off x="1336" y="573985"/>
          <a:ext cx="2107406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Консультирование </a:t>
          </a:r>
          <a:endParaRPr lang="ru-RU" sz="1800" kern="1200" dirty="0"/>
        </a:p>
      </dsp:txBody>
      <dsp:txXfrm>
        <a:off x="1336" y="573985"/>
        <a:ext cx="2107406" cy="977521"/>
      </dsp:txXfrm>
    </dsp:sp>
    <dsp:sp modelId="{1815B938-DD2E-43CD-840C-83AF8B1D1198}">
      <dsp:nvSpPr>
        <dsp:cNvPr id="0" name=""/>
        <dsp:cNvSpPr/>
      </dsp:nvSpPr>
      <dsp:spPr>
        <a:xfrm rot="5400000">
          <a:off x="-37860" y="2573165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8A1346-CA59-4C5C-9F8F-8A73A34850D8}">
      <dsp:nvSpPr>
        <dsp:cNvPr id="0" name=""/>
        <dsp:cNvSpPr/>
      </dsp:nvSpPr>
      <dsp:spPr>
        <a:xfrm>
          <a:off x="52681" y="1795888"/>
          <a:ext cx="2004717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Родительский Клуб</a:t>
          </a:r>
          <a:endParaRPr lang="ru-RU" sz="1800" kern="1200" dirty="0"/>
        </a:p>
      </dsp:txBody>
      <dsp:txXfrm>
        <a:off x="52681" y="1795888"/>
        <a:ext cx="2004717" cy="977521"/>
      </dsp:txXfrm>
    </dsp:sp>
    <dsp:sp modelId="{4BCCA7DD-46BC-4635-8B6B-644F54A76BFD}">
      <dsp:nvSpPr>
        <dsp:cNvPr id="0" name=""/>
        <dsp:cNvSpPr/>
      </dsp:nvSpPr>
      <dsp:spPr>
        <a:xfrm rot="5400000">
          <a:off x="-37860" y="3795067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0FD5B8-7F77-4A6E-83FE-701F95154267}">
      <dsp:nvSpPr>
        <dsp:cNvPr id="0" name=""/>
        <dsp:cNvSpPr/>
      </dsp:nvSpPr>
      <dsp:spPr>
        <a:xfrm>
          <a:off x="52681" y="3017790"/>
          <a:ext cx="2004717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Детско-родительский Клуб</a:t>
          </a:r>
          <a:endParaRPr lang="ru-RU" sz="1800" kern="1200" dirty="0"/>
        </a:p>
      </dsp:txBody>
      <dsp:txXfrm>
        <a:off x="52681" y="3017790"/>
        <a:ext cx="2004717" cy="977521"/>
      </dsp:txXfrm>
    </dsp:sp>
    <dsp:sp modelId="{2F507639-8207-4540-B3BB-84C47C9D3AD2}">
      <dsp:nvSpPr>
        <dsp:cNvPr id="0" name=""/>
        <dsp:cNvSpPr/>
      </dsp:nvSpPr>
      <dsp:spPr>
        <a:xfrm>
          <a:off x="573875" y="4406018"/>
          <a:ext cx="2398345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7B3575-D7D4-4873-B263-8FD3ADBFD29D}">
      <dsp:nvSpPr>
        <dsp:cNvPr id="0" name=""/>
        <dsp:cNvSpPr/>
      </dsp:nvSpPr>
      <dsp:spPr>
        <a:xfrm>
          <a:off x="52681" y="4239692"/>
          <a:ext cx="2004717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Мастер-класс</a:t>
          </a:r>
          <a:endParaRPr lang="ru-RU" sz="1800" kern="1200" dirty="0"/>
        </a:p>
      </dsp:txBody>
      <dsp:txXfrm>
        <a:off x="52681" y="4239692"/>
        <a:ext cx="2004717" cy="977521"/>
      </dsp:txXfrm>
    </dsp:sp>
    <dsp:sp modelId="{84E0B31F-F1E5-4A56-B08F-8B644A391E59}">
      <dsp:nvSpPr>
        <dsp:cNvPr id="0" name=""/>
        <dsp:cNvSpPr/>
      </dsp:nvSpPr>
      <dsp:spPr>
        <a:xfrm rot="16200000">
          <a:off x="2368081" y="3795067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394BCE-C191-496E-BA41-C1525D4E9411}">
      <dsp:nvSpPr>
        <dsp:cNvPr id="0" name=""/>
        <dsp:cNvSpPr/>
      </dsp:nvSpPr>
      <dsp:spPr>
        <a:xfrm>
          <a:off x="2646380" y="4239692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Форум</a:t>
          </a:r>
          <a:endParaRPr lang="ru-RU" sz="1800" kern="1200" dirty="0"/>
        </a:p>
      </dsp:txBody>
      <dsp:txXfrm>
        <a:off x="2646380" y="4239692"/>
        <a:ext cx="1629202" cy="977521"/>
      </dsp:txXfrm>
    </dsp:sp>
    <dsp:sp modelId="{07B6BCEF-2DA1-48BF-A064-2C566483556E}">
      <dsp:nvSpPr>
        <dsp:cNvPr id="0" name=""/>
        <dsp:cNvSpPr/>
      </dsp:nvSpPr>
      <dsp:spPr>
        <a:xfrm rot="16200000">
          <a:off x="2368081" y="2573165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B209C9-A374-4A95-AB88-1554FD18503C}">
      <dsp:nvSpPr>
        <dsp:cNvPr id="0" name=""/>
        <dsp:cNvSpPr/>
      </dsp:nvSpPr>
      <dsp:spPr>
        <a:xfrm>
          <a:off x="2646380" y="3017790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Мастерская</a:t>
          </a:r>
          <a:endParaRPr lang="ru-RU" sz="1800" kern="1200" dirty="0"/>
        </a:p>
      </dsp:txBody>
      <dsp:txXfrm>
        <a:off x="2646380" y="3017790"/>
        <a:ext cx="1629202" cy="977521"/>
      </dsp:txXfrm>
    </dsp:sp>
    <dsp:sp modelId="{55A2B926-A46E-4969-B10C-AC045754763D}">
      <dsp:nvSpPr>
        <dsp:cNvPr id="0" name=""/>
        <dsp:cNvSpPr/>
      </dsp:nvSpPr>
      <dsp:spPr>
        <a:xfrm rot="16200000">
          <a:off x="2368081" y="1351263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1F26F3-C39E-4577-A086-5E7852EC650E}">
      <dsp:nvSpPr>
        <dsp:cNvPr id="0" name=""/>
        <dsp:cNvSpPr/>
      </dsp:nvSpPr>
      <dsp:spPr>
        <a:xfrm>
          <a:off x="2646380" y="1795888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Практикум</a:t>
          </a:r>
          <a:endParaRPr lang="ru-RU" sz="1800" kern="1200" dirty="0"/>
        </a:p>
      </dsp:txBody>
      <dsp:txXfrm>
        <a:off x="2646380" y="1795888"/>
        <a:ext cx="1629202" cy="977521"/>
      </dsp:txXfrm>
    </dsp:sp>
    <dsp:sp modelId="{69516279-C7C9-429D-932E-A7D03A8EA32B}">
      <dsp:nvSpPr>
        <dsp:cNvPr id="0" name=""/>
        <dsp:cNvSpPr/>
      </dsp:nvSpPr>
      <dsp:spPr>
        <a:xfrm>
          <a:off x="2979032" y="740311"/>
          <a:ext cx="2160028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53A1C5-0A01-4B78-A21E-68EFAE65E316}">
      <dsp:nvSpPr>
        <dsp:cNvPr id="0" name=""/>
        <dsp:cNvSpPr/>
      </dsp:nvSpPr>
      <dsp:spPr>
        <a:xfrm>
          <a:off x="2646380" y="573985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Семинар</a:t>
          </a:r>
          <a:endParaRPr lang="ru-RU" sz="1800" kern="1200" dirty="0"/>
        </a:p>
      </dsp:txBody>
      <dsp:txXfrm>
        <a:off x="2646380" y="573985"/>
        <a:ext cx="1629202" cy="977521"/>
      </dsp:txXfrm>
    </dsp:sp>
    <dsp:sp modelId="{3C5999B6-F303-4575-AC03-11F18AD8F3B4}">
      <dsp:nvSpPr>
        <dsp:cNvPr id="0" name=""/>
        <dsp:cNvSpPr/>
      </dsp:nvSpPr>
      <dsp:spPr>
        <a:xfrm rot="5400000">
          <a:off x="4534921" y="1351263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18FC3E-E918-4EC1-B360-647714F4C013}">
      <dsp:nvSpPr>
        <dsp:cNvPr id="0" name=""/>
        <dsp:cNvSpPr/>
      </dsp:nvSpPr>
      <dsp:spPr>
        <a:xfrm>
          <a:off x="4813220" y="573985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Стенд</a:t>
          </a:r>
          <a:endParaRPr lang="ru-RU" sz="1800" kern="1200" dirty="0"/>
        </a:p>
      </dsp:txBody>
      <dsp:txXfrm>
        <a:off x="4813220" y="573985"/>
        <a:ext cx="1629202" cy="977521"/>
      </dsp:txXfrm>
    </dsp:sp>
    <dsp:sp modelId="{CEE4C360-20FA-4A89-8605-4C88AF54092D}">
      <dsp:nvSpPr>
        <dsp:cNvPr id="0" name=""/>
        <dsp:cNvSpPr/>
      </dsp:nvSpPr>
      <dsp:spPr>
        <a:xfrm rot="5400000">
          <a:off x="4534921" y="2573165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ABAFC-7475-4EFD-95A7-32E181C82A73}">
      <dsp:nvSpPr>
        <dsp:cNvPr id="0" name=""/>
        <dsp:cNvSpPr/>
      </dsp:nvSpPr>
      <dsp:spPr>
        <a:xfrm>
          <a:off x="4813220" y="1795888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Буклет</a:t>
          </a:r>
          <a:endParaRPr lang="ru-RU" sz="1800" kern="1200" dirty="0"/>
        </a:p>
      </dsp:txBody>
      <dsp:txXfrm>
        <a:off x="4813220" y="1795888"/>
        <a:ext cx="1629202" cy="977521"/>
      </dsp:txXfrm>
    </dsp:sp>
    <dsp:sp modelId="{E7922F65-B159-4FC3-8AA2-F3FBE068AF36}">
      <dsp:nvSpPr>
        <dsp:cNvPr id="0" name=""/>
        <dsp:cNvSpPr/>
      </dsp:nvSpPr>
      <dsp:spPr>
        <a:xfrm rot="5400000">
          <a:off x="4534921" y="3795067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24FEF6-F8A1-4218-8129-5787F93E891B}">
      <dsp:nvSpPr>
        <dsp:cNvPr id="0" name=""/>
        <dsp:cNvSpPr/>
      </dsp:nvSpPr>
      <dsp:spPr>
        <a:xfrm>
          <a:off x="4813220" y="3017790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Презентация</a:t>
          </a:r>
          <a:endParaRPr lang="ru-RU" sz="1800" kern="1200" dirty="0"/>
        </a:p>
      </dsp:txBody>
      <dsp:txXfrm>
        <a:off x="4813220" y="3017790"/>
        <a:ext cx="1629202" cy="977521"/>
      </dsp:txXfrm>
    </dsp:sp>
    <dsp:sp modelId="{FA35718F-752F-48B7-9D0F-EA8459723609}">
      <dsp:nvSpPr>
        <dsp:cNvPr id="0" name=""/>
        <dsp:cNvSpPr/>
      </dsp:nvSpPr>
      <dsp:spPr>
        <a:xfrm>
          <a:off x="5145872" y="4406018"/>
          <a:ext cx="2160028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59CE3C-F539-4066-BDE6-3BA26B805644}">
      <dsp:nvSpPr>
        <dsp:cNvPr id="0" name=""/>
        <dsp:cNvSpPr/>
      </dsp:nvSpPr>
      <dsp:spPr>
        <a:xfrm>
          <a:off x="4813220" y="4239692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Выставка</a:t>
          </a:r>
          <a:endParaRPr lang="ru-RU" sz="1800" kern="1200" dirty="0"/>
        </a:p>
      </dsp:txBody>
      <dsp:txXfrm>
        <a:off x="4813220" y="4239692"/>
        <a:ext cx="1629202" cy="977521"/>
      </dsp:txXfrm>
    </dsp:sp>
    <dsp:sp modelId="{60E12365-A716-4EF1-87A8-8AF193C90405}">
      <dsp:nvSpPr>
        <dsp:cNvPr id="0" name=""/>
        <dsp:cNvSpPr/>
      </dsp:nvSpPr>
      <dsp:spPr>
        <a:xfrm rot="16200000">
          <a:off x="6701761" y="3795067"/>
          <a:ext cx="1215090" cy="146628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191AEC-D060-43F8-950F-EA39E9A0EBBA}">
      <dsp:nvSpPr>
        <dsp:cNvPr id="0" name=""/>
        <dsp:cNvSpPr/>
      </dsp:nvSpPr>
      <dsp:spPr>
        <a:xfrm>
          <a:off x="6980060" y="4239692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Группа поддержки</a:t>
          </a:r>
          <a:endParaRPr lang="ru-RU" sz="1800" kern="1200" dirty="0"/>
        </a:p>
      </dsp:txBody>
      <dsp:txXfrm>
        <a:off x="6980060" y="4239692"/>
        <a:ext cx="1629202" cy="977521"/>
      </dsp:txXfrm>
    </dsp:sp>
    <dsp:sp modelId="{4D349CFB-E933-4F8A-B295-A0DAC8FD0D00}">
      <dsp:nvSpPr>
        <dsp:cNvPr id="0" name=""/>
        <dsp:cNvSpPr/>
      </dsp:nvSpPr>
      <dsp:spPr>
        <a:xfrm>
          <a:off x="6980060" y="3017790"/>
          <a:ext cx="1629202" cy="977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Конкурс</a:t>
          </a:r>
          <a:endParaRPr lang="ru-RU" sz="1800" kern="1200" dirty="0"/>
        </a:p>
      </dsp:txBody>
      <dsp:txXfrm>
        <a:off x="6980060" y="3017790"/>
        <a:ext cx="1629202" cy="9775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945E7-1C7E-4F91-8B73-2BC9D5062A9B}">
      <dsp:nvSpPr>
        <dsp:cNvPr id="0" name=""/>
        <dsp:cNvSpPr/>
      </dsp:nvSpPr>
      <dsp:spPr>
        <a:xfrm>
          <a:off x="0" y="139229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Организационные моменты</a:t>
          </a:r>
          <a:endParaRPr lang="ru-RU" sz="2600" kern="1200" dirty="0"/>
        </a:p>
      </dsp:txBody>
      <dsp:txXfrm>
        <a:off x="0" y="139229"/>
        <a:ext cx="8534399" cy="623610"/>
      </dsp:txXfrm>
    </dsp:sp>
    <dsp:sp modelId="{433A8CBF-148A-4150-92BC-3E2AAB0DC0CF}">
      <dsp:nvSpPr>
        <dsp:cNvPr id="0" name=""/>
        <dsp:cNvSpPr/>
      </dsp:nvSpPr>
      <dsp:spPr>
        <a:xfrm>
          <a:off x="0" y="762839"/>
          <a:ext cx="8534399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Презентации-знакомства с детским садом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Поздравления с началом учебного года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Заключение договора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Обмен книжками-малышками</a:t>
          </a:r>
          <a:endParaRPr lang="ru-RU" sz="2000" kern="1200" dirty="0"/>
        </a:p>
      </dsp:txBody>
      <dsp:txXfrm>
        <a:off x="0" y="762839"/>
        <a:ext cx="8534399" cy="1372410"/>
      </dsp:txXfrm>
    </dsp:sp>
    <dsp:sp modelId="{676408C0-8C11-4099-9CF7-DCA3E28ED83C}">
      <dsp:nvSpPr>
        <dsp:cNvPr id="0" name=""/>
        <dsp:cNvSpPr/>
      </dsp:nvSpPr>
      <dsp:spPr>
        <a:xfrm>
          <a:off x="0" y="2135250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Детские конкурсы</a:t>
          </a:r>
          <a:endParaRPr lang="ru-RU" sz="2600" kern="1200" dirty="0"/>
        </a:p>
      </dsp:txBody>
      <dsp:txXfrm>
        <a:off x="0" y="2135250"/>
        <a:ext cx="8534399" cy="623610"/>
      </dsp:txXfrm>
    </dsp:sp>
    <dsp:sp modelId="{5EC14BA4-462C-47A7-A6DA-ADDAB786F264}">
      <dsp:nvSpPr>
        <dsp:cNvPr id="0" name=""/>
        <dsp:cNvSpPr/>
      </dsp:nvSpPr>
      <dsp:spPr>
        <a:xfrm>
          <a:off x="0" y="2758860"/>
          <a:ext cx="8534399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рисунков «Волшебница осень»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поделок «Осеннее лукошко»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работ «Пластилиновая страна»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рисунков «Мы за безопасный мир!»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рисунков «Загляните в мамины глаза»</a:t>
          </a:r>
          <a:endParaRPr lang="ru-RU" sz="2000" kern="1200" dirty="0"/>
        </a:p>
      </dsp:txBody>
      <dsp:txXfrm>
        <a:off x="0" y="2758860"/>
        <a:ext cx="8534399" cy="1722240"/>
      </dsp:txXfrm>
    </dsp:sp>
    <dsp:sp modelId="{0F129094-3F72-4EA5-B83A-8B17B2B177F1}">
      <dsp:nvSpPr>
        <dsp:cNvPr id="0" name=""/>
        <dsp:cNvSpPr/>
      </dsp:nvSpPr>
      <dsp:spPr>
        <a:xfrm>
          <a:off x="0" y="4481100"/>
          <a:ext cx="8534399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Конкурсы для педагогов</a:t>
          </a:r>
          <a:endParaRPr lang="ru-RU" sz="2600" kern="1200" dirty="0"/>
        </a:p>
      </dsp:txBody>
      <dsp:txXfrm>
        <a:off x="0" y="4481100"/>
        <a:ext cx="8534399" cy="623610"/>
      </dsp:txXfrm>
    </dsp:sp>
    <dsp:sp modelId="{722FE955-14A0-484A-9F24-91A1DD405105}">
      <dsp:nvSpPr>
        <dsp:cNvPr id="0" name=""/>
        <dsp:cNvSpPr/>
      </dsp:nvSpPr>
      <dsp:spPr>
        <a:xfrm>
          <a:off x="0" y="5104710"/>
          <a:ext cx="8534399" cy="69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3020" rIns="184912" bIns="33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Конкурс проектов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Тест на знание </a:t>
          </a:r>
          <a:r>
            <a:rPr lang="ru-RU" sz="2000" kern="1200" dirty="0" err="1" smtClean="0"/>
            <a:t>профстандарта</a:t>
          </a:r>
          <a:endParaRPr lang="ru-RU" sz="2000" kern="1200" dirty="0"/>
        </a:p>
      </dsp:txBody>
      <dsp:txXfrm>
        <a:off x="0" y="5104710"/>
        <a:ext cx="8534399" cy="69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DOU59Gvozdichka@yandex.ru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Практика взаимодействия МБДОУ «Детский сад № 7» с субъектами социализации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 социальной политики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дошкольное образовательное учреждение города Кургана 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«Детский сад комбинированного вида № 7 «Кораблик»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4200" y="4724400"/>
            <a:ext cx="579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Докладчик – заместитель заведующей по УВР Панкова О.В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Verdana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Verdana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3 марта 2017г</a:t>
            </a:r>
            <a:r>
              <a:rPr lang="ru-RU" sz="1200" dirty="0" smtClean="0">
                <a:latin typeface="Verdana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Предполагаемый конечный результат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28600" y="9144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Формы работы с родителями (законными представителями)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81000" y="8382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img4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10400" y="1371600"/>
            <a:ext cx="1842933" cy="18429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Детско-родительская мастерская «Волшебный квадрат» (художественно-эстетическое направление). В мастерской занимаются как дети, так и их родители.</a:t>
            </a:r>
            <a:endParaRPr lang="ru-RU" sz="2400" dirty="0"/>
          </a:p>
        </p:txBody>
      </p:sp>
      <p:pic>
        <p:nvPicPr>
          <p:cNvPr id="5" name="Рисунок 4" descr="Img7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200" y="4495800"/>
            <a:ext cx="1447800" cy="2042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002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204990"/>
            <a:ext cx="6019800" cy="3384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015-02-19 16.44.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9800" y="22860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DSC0027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9134" y="2362200"/>
            <a:ext cx="3388177" cy="1904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Родительский клуб «Ступеньки мастерства» (художественно-эстетическое направление). Цель клуба – обучить родителей (законных представителей) приёмам работы со средствами изобразительной деятельности</a:t>
            </a:r>
            <a:endParaRPr lang="ru-RU" sz="2400" dirty="0"/>
          </a:p>
        </p:txBody>
      </p:sp>
      <p:pic>
        <p:nvPicPr>
          <p:cNvPr id="4" name="Рисунок 3" descr="SDC108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7620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WP_0007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3600" y="3429000"/>
            <a:ext cx="4064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3505200"/>
            <a:ext cx="3581400" cy="2686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Клуб «Эврика» (познавательное направление). Обучение приёмам исследовательской деятельности, элементарным опытам.</a:t>
            </a:r>
            <a:endParaRPr lang="ru-RU" sz="2400" dirty="0"/>
          </a:p>
        </p:txBody>
      </p:sp>
      <p:pic>
        <p:nvPicPr>
          <p:cNvPr id="4" name="Рисунок 3" descr="ST8317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8600" y="457200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F6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2133600"/>
            <a:ext cx="3149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F6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4648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F6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81400" y="3581400"/>
            <a:ext cx="3251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ST83178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34200" y="4191000"/>
            <a:ext cx="20320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Клуб «Умная мама» (психолого-логопедическое направление). Программа цикла занятий с родителями (законными представителями) учителя-логопеда и педагога-психолога.</a:t>
            </a:r>
          </a:p>
          <a:p>
            <a:pPr lvl="0" algn="ctr"/>
            <a:endParaRPr lang="ru-RU" sz="2400" dirty="0" smtClean="0"/>
          </a:p>
          <a:p>
            <a:pPr lvl="0" algn="ctr"/>
            <a:r>
              <a:rPr lang="ru-RU" sz="2400" dirty="0" smtClean="0"/>
              <a:t>Проект «Это мой ребёнок – я могу ему помочь» (психолого-логопедическое направление)</a:t>
            </a:r>
            <a:endParaRPr lang="ru-RU" sz="2400" dirty="0"/>
          </a:p>
        </p:txBody>
      </p:sp>
      <p:pic>
        <p:nvPicPr>
          <p:cNvPr id="4" name="Рисунок 3" descr="DSC030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05400" y="3810000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03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7400" y="91440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030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600" y="4267200"/>
            <a:ext cx="2946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Клуб «Мы вместе» (коррекционное направление). Мастер-класс от учителя-логопеда по дыхательной гимнастике, развитию мелкой моторики и познавательных процессов.</a:t>
            </a:r>
            <a:endParaRPr lang="ru-RU" sz="2400" dirty="0"/>
          </a:p>
        </p:txBody>
      </p:sp>
      <p:pic>
        <p:nvPicPr>
          <p:cNvPr id="4" name="Рисунок 3" descr="DSCF13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89600" y="304800"/>
            <a:ext cx="3149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F13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43600" y="41148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F13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4648200"/>
            <a:ext cx="22352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DSCF22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90800" y="3352800"/>
            <a:ext cx="314960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Проект «</a:t>
            </a:r>
            <a:r>
              <a:rPr lang="ru-RU" sz="2400" dirty="0" err="1" smtClean="0"/>
              <a:t>Экознайка</a:t>
            </a:r>
            <a:r>
              <a:rPr lang="ru-RU" sz="2400" dirty="0" smtClean="0"/>
              <a:t>» (познавательное направление)</a:t>
            </a:r>
            <a:endParaRPr lang="ru-RU" sz="2400" dirty="0"/>
          </a:p>
        </p:txBody>
      </p:sp>
      <p:pic>
        <p:nvPicPr>
          <p:cNvPr id="4" name="Рисунок 3" descr="DSCF74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53000" y="3581400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SCF74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5740400" y="6604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DSCF74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4400" y="1371600"/>
            <a:ext cx="3124200" cy="234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P10302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71600" y="3886200"/>
            <a:ext cx="211455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2286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Акции</a:t>
            </a:r>
            <a:endParaRPr lang="ru-RU" sz="2400" dirty="0"/>
          </a:p>
        </p:txBody>
      </p:sp>
      <p:pic>
        <p:nvPicPr>
          <p:cNvPr id="4" name="Рисунок 3" descr="P1020664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114800" y="3429000"/>
            <a:ext cx="4648200" cy="3009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102064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28600" y="1371600"/>
            <a:ext cx="2819400" cy="2005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P1020655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096000" y="762000"/>
            <a:ext cx="2755241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P1020654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04800" y="3657600"/>
            <a:ext cx="3413147" cy="2902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напиши желани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2800" y="1143000"/>
            <a:ext cx="22352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304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Критерии эффективности работы с семьёй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0" y="914400"/>
            <a:ext cx="8001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удовлетворенности качеством оказания образовательных услуг (родители (законный представители)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600200" y="2133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04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</a:rPr>
              <a:t>Муниципальное бюджетное дошкольное образовательное учреждение города Кургана «Детский комбинированного сад № 7 «Кораблик»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Verdana" pitchFamily="34" charset="0"/>
              </a:rPr>
              <a:t>Вид: </a:t>
            </a:r>
            <a:r>
              <a:rPr lang="ru-RU" sz="2000" dirty="0" smtClean="0">
                <a:latin typeface="Verdana" pitchFamily="34" charset="0"/>
              </a:rPr>
              <a:t>дошкольное образование</a:t>
            </a:r>
          </a:p>
          <a:p>
            <a:r>
              <a:rPr lang="ru-RU" sz="2000" b="1" dirty="0" smtClean="0">
                <a:latin typeface="Verdana" pitchFamily="34" charset="0"/>
              </a:rPr>
              <a:t>Учредитель:</a:t>
            </a:r>
            <a:r>
              <a:rPr lang="ru-RU" sz="2000" dirty="0" smtClean="0">
                <a:latin typeface="Verdana" pitchFamily="34" charset="0"/>
              </a:rPr>
              <a:t> Администрация города Кургана </a:t>
            </a:r>
          </a:p>
          <a:p>
            <a:r>
              <a:rPr lang="ru-RU" sz="2000" b="1" dirty="0" smtClean="0">
                <a:latin typeface="Verdana" pitchFamily="34" charset="0"/>
              </a:rPr>
              <a:t>Юридический адрес:</a:t>
            </a:r>
            <a:r>
              <a:rPr lang="ru-RU" sz="2000" dirty="0" smtClean="0">
                <a:latin typeface="Verdana" pitchFamily="34" charset="0"/>
              </a:rPr>
              <a:t> 640014, Российская Федерация, Курганская область, город Курган, ул.Кузнецова, 67</a:t>
            </a:r>
          </a:p>
          <a:p>
            <a:r>
              <a:rPr lang="ru-RU" sz="2000" b="1" dirty="0" smtClean="0">
                <a:latin typeface="Verdana" pitchFamily="34" charset="0"/>
              </a:rPr>
              <a:t>Телефон:</a:t>
            </a:r>
            <a:r>
              <a:rPr lang="ru-RU" sz="2000" dirty="0" smtClean="0">
                <a:latin typeface="Verdana" pitchFamily="34" charset="0"/>
              </a:rPr>
              <a:t> 42-07-50</a:t>
            </a:r>
          </a:p>
          <a:p>
            <a:r>
              <a:rPr lang="en-US" sz="2000" b="1" dirty="0" smtClean="0">
                <a:latin typeface="Verdana" pitchFamily="34" charset="0"/>
              </a:rPr>
              <a:t>E-mail</a:t>
            </a:r>
            <a:r>
              <a:rPr lang="ru-RU" sz="2000" b="1" dirty="0" smtClean="0">
                <a:latin typeface="Verdana" pitchFamily="34" charset="0"/>
              </a:rPr>
              <a:t>: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  <a:hlinkClick r:id="rId2"/>
              </a:rPr>
              <a:t>MDOU59Gvozdichka@yandex.ru</a:t>
            </a:r>
            <a:r>
              <a:rPr lang="ru-RU" sz="2000" dirty="0" smtClean="0">
                <a:latin typeface="Verdana" pitchFamily="34" charset="0"/>
              </a:rPr>
              <a:t> (корпус 2)</a:t>
            </a:r>
          </a:p>
          <a:p>
            <a:r>
              <a:rPr lang="ru-RU" sz="2000" b="1" dirty="0" smtClean="0">
                <a:latin typeface="Verdana" pitchFamily="34" charset="0"/>
              </a:rPr>
              <a:t>Сайт: </a:t>
            </a:r>
            <a:r>
              <a:rPr lang="ru-RU" sz="2000" dirty="0" smtClean="0">
                <a:latin typeface="Verdana" pitchFamily="34" charset="0"/>
              </a:rPr>
              <a:t>7-курган.все-доу.рф</a:t>
            </a:r>
            <a:endParaRPr lang="ru-RU" sz="2000" b="1" dirty="0" smtClean="0">
              <a:latin typeface="Verdana" pitchFamily="34" charset="0"/>
            </a:endParaRPr>
          </a:p>
          <a:p>
            <a:r>
              <a:rPr lang="ru-RU" sz="2000" b="1" dirty="0" smtClean="0">
                <a:latin typeface="Verdana" pitchFamily="34" charset="0"/>
              </a:rPr>
              <a:t>Руководитель:</a:t>
            </a:r>
            <a:r>
              <a:rPr lang="ru-RU" sz="2000" dirty="0" smtClean="0">
                <a:latin typeface="Verdana" pitchFamily="34" charset="0"/>
              </a:rPr>
              <a:t> </a:t>
            </a:r>
            <a:r>
              <a:rPr lang="ru-RU" sz="2000" dirty="0" err="1" smtClean="0">
                <a:latin typeface="Verdana" pitchFamily="34" charset="0"/>
              </a:rPr>
              <a:t>Левашева</a:t>
            </a:r>
            <a:r>
              <a:rPr lang="ru-RU" sz="2000" dirty="0" smtClean="0">
                <a:latin typeface="Verdana" pitchFamily="34" charset="0"/>
              </a:rPr>
              <a:t> Галина Геннадьевна, заведующий МБДОУ</a:t>
            </a:r>
          </a:p>
          <a:p>
            <a:r>
              <a:rPr lang="ru-RU" sz="2000" dirty="0" smtClean="0">
                <a:latin typeface="Verdana" pitchFamily="34" charset="0"/>
              </a:rPr>
              <a:t>В учреждении функционируют 11 </a:t>
            </a:r>
            <a:r>
              <a:rPr lang="ru-RU" sz="2000" dirty="0" err="1" smtClean="0">
                <a:latin typeface="Verdana" pitchFamily="34" charset="0"/>
              </a:rPr>
              <a:t>общеразвивающих</a:t>
            </a:r>
            <a:r>
              <a:rPr lang="ru-RU" sz="2000" dirty="0" smtClean="0">
                <a:latin typeface="Verdana" pitchFamily="34" charset="0"/>
              </a:rPr>
              <a:t> групп и 4 группы компенсирующей направленности (группы </a:t>
            </a:r>
            <a:r>
              <a:rPr lang="en-US" sz="2000" dirty="0" smtClean="0">
                <a:latin typeface="Verdana" pitchFamily="34" charset="0"/>
              </a:rPr>
              <a:t>V</a:t>
            </a:r>
            <a:r>
              <a:rPr lang="ru-RU" sz="2000" dirty="0" smtClean="0">
                <a:latin typeface="Verdana" pitchFamily="34" charset="0"/>
              </a:rPr>
              <a:t> вида для детей с ТНР).</a:t>
            </a:r>
            <a:endParaRPr lang="ru-RU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Региональная выставка-форум «Дети Зауралья – заботимся вместе!»</a:t>
            </a:r>
          </a:p>
          <a:p>
            <a:pPr lvl="0" algn="ctr"/>
            <a:endParaRPr lang="ru-RU" sz="2400" dirty="0" smtClean="0"/>
          </a:p>
          <a:p>
            <a:pPr algn="ctr"/>
            <a:r>
              <a:rPr lang="ru-RU" sz="2400" dirty="0" smtClean="0"/>
              <a:t>Работа мастер-классов для детей, родителей и специалистов.</a:t>
            </a:r>
          </a:p>
          <a:p>
            <a:pPr algn="ctr"/>
            <a:r>
              <a:rPr lang="ru-RU" sz="2400" dirty="0" smtClean="0"/>
              <a:t>Выступление воспитанников. </a:t>
            </a:r>
            <a:endParaRPr lang="ru-RU" sz="2400" dirty="0"/>
          </a:p>
        </p:txBody>
      </p:sp>
      <p:pic>
        <p:nvPicPr>
          <p:cNvPr id="4" name="Рисунок 3" descr="2016-05-13 15.59.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3352800"/>
            <a:ext cx="43688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2016-05-13 14.41.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228600"/>
            <a:ext cx="3886200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WP_0013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57800" y="3810000"/>
            <a:ext cx="3505200" cy="262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Детско-родительский форум «Растём играючи» для детей, проживающие в микрорайоне </a:t>
            </a:r>
            <a:r>
              <a:rPr lang="ru-RU" sz="2400" dirty="0" err="1" smtClean="0"/>
              <a:t>Рябково</a:t>
            </a:r>
            <a:r>
              <a:rPr lang="ru-RU" sz="2400" dirty="0" smtClean="0"/>
              <a:t>, и их родителей (законных представителей)</a:t>
            </a:r>
            <a:endParaRPr lang="ru-RU" sz="2400" dirty="0"/>
          </a:p>
        </p:txBody>
      </p:sp>
      <p:pic>
        <p:nvPicPr>
          <p:cNvPr id="7" name="Рисунок 6" descr="101015 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200" y="21336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P10207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0" y="20574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101015 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2133600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P10207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44196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101015 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0400" y="44958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101015 01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6000" y="44196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Детско-родительский форум «Растём играючи» для детей, проживающие в микрорайоне </a:t>
            </a:r>
            <a:r>
              <a:rPr lang="ru-RU" sz="2400" dirty="0" err="1" smtClean="0"/>
              <a:t>Рябково</a:t>
            </a:r>
            <a:r>
              <a:rPr lang="ru-RU" sz="2400" dirty="0" smtClean="0"/>
              <a:t>, и их родителей (законных представителей)</a:t>
            </a:r>
            <a:endParaRPr lang="ru-RU" sz="2400" dirty="0"/>
          </a:p>
        </p:txBody>
      </p:sp>
      <p:pic>
        <p:nvPicPr>
          <p:cNvPr id="13" name="Рисунок 12" descr="101015 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43434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101015 0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72200" y="4267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P10207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0400" y="4305300"/>
            <a:ext cx="2794000" cy="209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101015 0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" y="1981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 descr="101015 06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0400" y="1981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P102072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6000" y="1981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Детско-родительский форум «Растём играючи» для детей, проживающие в микрорайоне </a:t>
            </a:r>
            <a:r>
              <a:rPr lang="ru-RU" sz="2400" dirty="0" err="1" smtClean="0"/>
              <a:t>Рябково</a:t>
            </a:r>
            <a:r>
              <a:rPr lang="ru-RU" sz="2400" dirty="0" smtClean="0"/>
              <a:t>, и их родителей (законных представителей)</a:t>
            </a:r>
            <a:endParaRPr lang="ru-RU" sz="2400" dirty="0"/>
          </a:p>
        </p:txBody>
      </p:sp>
      <p:pic>
        <p:nvPicPr>
          <p:cNvPr id="9" name="Рисунок 8" descr="P10207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24600" y="459105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101015 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800" y="44958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101015 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4495800"/>
            <a:ext cx="28956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P10207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3600" y="1981200"/>
            <a:ext cx="28956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P102074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0400" y="2209800"/>
            <a:ext cx="25908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 descr="101015 07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207645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Детско-родительский форум «Растём играючи» для детей, проживающие в микрорайоне </a:t>
            </a:r>
            <a:r>
              <a:rPr lang="ru-RU" sz="2400" dirty="0" err="1" smtClean="0"/>
              <a:t>Рябково</a:t>
            </a:r>
            <a:r>
              <a:rPr lang="ru-RU" sz="2400" dirty="0" smtClean="0"/>
              <a:t>, и их родителей (законных представителей)</a:t>
            </a:r>
            <a:endParaRPr lang="ru-RU" sz="2400" dirty="0"/>
          </a:p>
        </p:txBody>
      </p:sp>
      <p:pic>
        <p:nvPicPr>
          <p:cNvPr id="13" name="Рисунок 12" descr="101015 0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0" y="44958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101015 1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0400" y="45339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101015 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4419600"/>
            <a:ext cx="2921000" cy="2190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DSCF96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86400" y="1790700"/>
            <a:ext cx="3403600" cy="255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 descr="DSCF135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9400" y="2324100"/>
            <a:ext cx="24384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DSCF13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2286000"/>
            <a:ext cx="24384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Сотрудничество между МБДОУ города Кургана «Детский сад № 7» и ГБДОУ детский сад № 3 Красносельского района Санкт-Петербурга</a:t>
            </a:r>
            <a:endParaRPr lang="ru-RU" sz="2400" dirty="0"/>
          </a:p>
        </p:txBody>
      </p:sp>
      <p:pic>
        <p:nvPicPr>
          <p:cNvPr id="61442" name="Picture 2" descr="https://pp.vk.me/c622231/v622231857/4a1b0/ikm9nn9Sm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1447800"/>
            <a:ext cx="4828071" cy="3011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04800" y="4724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Группа «Радужный мост»</a:t>
            </a:r>
          </a:p>
          <a:p>
            <a:pPr algn="ctr"/>
            <a:r>
              <a:rPr lang="ru-RU" sz="2400" dirty="0" smtClean="0"/>
              <a:t>Мы построим мост необычный: радужный, творческий, наполненный смыслом, </a:t>
            </a:r>
            <a:br>
              <a:rPr lang="ru-RU" sz="2400" dirty="0" smtClean="0"/>
            </a:br>
            <a:r>
              <a:rPr lang="ru-RU" sz="2400" dirty="0" smtClean="0"/>
              <a:t>Чтоб педагоги и дети дружили, </a:t>
            </a:r>
            <a:br>
              <a:rPr lang="ru-RU" sz="2400" dirty="0" smtClean="0"/>
            </a:br>
            <a:r>
              <a:rPr lang="ru-RU" sz="2400" dirty="0" smtClean="0"/>
              <a:t>Мир, Красоту на Планете творили.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Мероприятия с ГБДОУ № 3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9144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143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Сотрудничество между МБДОУ города Кургана «Детский сад № 7» и ГБДОУ детский сад № 3 Красносельского района Санкт-Петербурга</a:t>
            </a:r>
            <a:endParaRPr lang="ru-RU" sz="2400" dirty="0"/>
          </a:p>
        </p:txBody>
      </p:sp>
      <p:pic>
        <p:nvPicPr>
          <p:cNvPr id="6" name="Рисунок 5" descr="Завраж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400" y="3657600"/>
            <a:ext cx="193932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Бастионова Мари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5600" y="3581400"/>
            <a:ext cx="2057400" cy="2818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Бархатов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657600"/>
            <a:ext cx="1993191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дипломы на печат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3657600"/>
            <a:ext cx="1899138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Сотрудничество между МБДОУ города Кургана «Детский сад № 7» и ГБДОУ детский сад № 3 Красносельского района Санкт-Петербурга</a:t>
            </a:r>
            <a:endParaRPr lang="ru-RU" sz="2400" dirty="0"/>
          </a:p>
        </p:txBody>
      </p:sp>
      <p:pic>
        <p:nvPicPr>
          <p:cNvPr id="9" name="Рисунок 8" descr="http://tomsk-novosti.ru/wp-content/uploads/2016/10/logogodaekologi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752600"/>
            <a:ext cx="5638800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34200" y="4800600"/>
            <a:ext cx="2000250" cy="1785938"/>
            <a:chOff x="2130" y="2931"/>
            <a:chExt cx="724" cy="707"/>
          </a:xfrm>
        </p:grpSpPr>
        <p:pic>
          <p:nvPicPr>
            <p:cNvPr id="11" name="Picture 10" descr="Eco-Schoo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0" y="2931"/>
              <a:ext cx="724" cy="19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2" name="Picture 11" descr="2419178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0" y="3158"/>
              <a:ext cx="720" cy="4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257800"/>
            <a:ext cx="5616575" cy="12954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Международная программа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«ЭКО-ШКОЛА/Зелёный флаг»                                 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Сотрудничество между МБДОУ города Кургана «Детский сад № 7» и МБДОУ «Детский сад № 169» города Кургана</a:t>
            </a:r>
            <a:endParaRPr lang="ru-RU" sz="2400" dirty="0"/>
          </a:p>
        </p:txBody>
      </p:sp>
      <p:pic>
        <p:nvPicPr>
          <p:cNvPr id="68610" name="Picture 2" descr="http://169.kurgan-detsad.ru/images/stories/d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5410200" cy="4531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Типы адаптации детей с ОВЗ в социальную среду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5240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Социальное партнёрство с экологической библиотекой им.А.Чехова, КЦ «Спутник», «Островок радости»</a:t>
            </a:r>
            <a:endParaRPr lang="ru-RU" sz="2400" dirty="0"/>
          </a:p>
        </p:txBody>
      </p:sp>
      <p:pic>
        <p:nvPicPr>
          <p:cNvPr id="4" name="Рисунок 3" descr="SAM_69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600" y="1524000"/>
            <a:ext cx="2946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SAM_69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600200"/>
            <a:ext cx="28448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Хореографический конкур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800" y="4114800"/>
            <a:ext cx="4300945" cy="2418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P10006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" y="4038600"/>
            <a:ext cx="3251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Наши достижения</a:t>
            </a:r>
            <a:endParaRPr lang="ru-RU" sz="2400" dirty="0"/>
          </a:p>
        </p:txBody>
      </p:sp>
      <p:pic>
        <p:nvPicPr>
          <p:cNvPr id="8" name="Рисунок 7" descr="Ларец народных сказок 2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914400"/>
            <a:ext cx="1896834" cy="2676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Колосов Елис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8400" y="914400"/>
            <a:ext cx="1905000" cy="2696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Диплом викторина05+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800" y="914400"/>
            <a:ext cx="1904999" cy="2694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пожарный доброволец 20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53200" y="914400"/>
            <a:ext cx="1905000" cy="2698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Диплом викт00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3810000"/>
            <a:ext cx="1995197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эстафета Ордена улыбки 201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9400" y="3810000"/>
            <a:ext cx="1752600" cy="267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Img737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76800" y="3810000"/>
            <a:ext cx="192752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Img615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34200" y="3733800"/>
            <a:ext cx="1905000" cy="2687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04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Детские клубы</a:t>
            </a:r>
            <a:endParaRPr lang="ru-RU" sz="2400" dirty="0"/>
          </a:p>
        </p:txBody>
      </p:sp>
      <p:pic>
        <p:nvPicPr>
          <p:cNvPr id="16" name="Рисунок 15" descr="на фору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8600" y="152399"/>
            <a:ext cx="4648200" cy="657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Люди, поверьте мне, не рождаются, а формируются.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i="1" dirty="0" smtClean="0"/>
              <a:t>Эразм </a:t>
            </a:r>
            <a:r>
              <a:rPr lang="ru-RU" i="1" dirty="0" err="1" smtClean="0"/>
              <a:t>Роттердамский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Развитие социальных связей ДОУ способствует повышению качества образования через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5240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Связь с социумом строится на основе следующих принципов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8382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79216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Система взаимодействия формируется по следующим направлениям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2192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2438400" cy="11430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Алгоритм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762000"/>
          <a:ext cx="861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00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Цель:</a:t>
            </a:r>
            <a:r>
              <a:rPr lang="ru-RU" sz="3100" dirty="0" smtClean="0"/>
              <a:t> </a:t>
            </a:r>
            <a:r>
              <a:rPr lang="ru-RU" sz="4000" b="1" dirty="0" smtClean="0"/>
              <a:t>использование возможностей социума для социальной адаптации воспитанников с ограниченными возможностями здоровья МБДОУ.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28600" y="11430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825</Words>
  <Application>Microsoft Office PowerPoint</Application>
  <PresentationFormat>Экран (4:3)</PresentationFormat>
  <Paragraphs>119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Практика взаимодействия МБДОУ «Детский сад № 7» с субъектами социализации </vt:lpstr>
      <vt:lpstr>Слайд 2</vt:lpstr>
      <vt:lpstr>Типы адаптации детей с ОВЗ в социальную среду</vt:lpstr>
      <vt:lpstr>Развитие социальных связей ДОУ способствует повышению качества образования через</vt:lpstr>
      <vt:lpstr>Связь с социумом строится на основе следующих принципов</vt:lpstr>
      <vt:lpstr>Система взаимодействия формируется по следующим направлениям  </vt:lpstr>
      <vt:lpstr>Алгоритм</vt:lpstr>
      <vt:lpstr>Цель: использование возможностей социума для социальной адаптации воспитанников с ограниченными возможностями здоровья МБДОУ.  </vt:lpstr>
      <vt:lpstr>Задачи:</vt:lpstr>
      <vt:lpstr>Предполагаемый конечный результат</vt:lpstr>
      <vt:lpstr>Формы работы с родителями (законными представителями)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Мероприятия с ГБДОУ № 3</vt:lpstr>
      <vt:lpstr>Слайд 27</vt:lpstr>
      <vt:lpstr>Международная программа       «ЭКО-ШКОЛА/Зелёный флаг»                                  </vt:lpstr>
      <vt:lpstr>Слайд 29</vt:lpstr>
      <vt:lpstr>Слайд 30</vt:lpstr>
      <vt:lpstr>Слайд 31</vt:lpstr>
      <vt:lpstr>Слайд 32</vt:lpstr>
      <vt:lpstr>Люди, поверьте мне, не рождаются, а формируются.  Эразм Роттердамский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Spook</dc:creator>
  <cp:lastModifiedBy>Spook</cp:lastModifiedBy>
  <cp:revision>119</cp:revision>
  <dcterms:created xsi:type="dcterms:W3CDTF">2015-11-26T16:22:10Z</dcterms:created>
  <dcterms:modified xsi:type="dcterms:W3CDTF">2017-04-14T19:48:53Z</dcterms:modified>
</cp:coreProperties>
</file>