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8" r:id="rId10"/>
    <p:sldId id="266" r:id="rId11"/>
    <p:sldId id="269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1/1/2004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53;&#1086;&#1074;&#1072;&#1103;%20&#1087;&#1072;&#1087;&#1082;&#1072;\&#1091;&#1088;&#1086;&#1082;&#1080;\2\&#1060;&#1080;&#1079;&#1084;&#1080;&#1085;&#1091;&#1090;&#1082;&#1072;%20&#1040;\063%20Malle%20Frog%20-%20Lekker%20ding%20ding%20ding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hyperlink" Target="http://www.smayli.ru/smile/multyashki-1805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smile/dogs-1292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smile/mishia-53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534400" cy="1470025"/>
          </a:xfrm>
        </p:spPr>
        <p:txBody>
          <a:bodyPr>
            <a:noAutofit/>
          </a:bodyPr>
          <a:lstStyle/>
          <a:p>
            <a:r>
              <a:rPr lang="ru-RU" sz="8000" b="1" spc="600" dirty="0" smtClean="0">
                <a:solidFill>
                  <a:srgbClr val="FF0000"/>
                </a:solidFill>
                <a:latin typeface="Mistral" pitchFamily="66" charset="0"/>
                <a:ea typeface="Kozuka Gothic Pro EL" pitchFamily="34" charset="-128"/>
              </a:rPr>
              <a:t>«</a:t>
            </a:r>
            <a:r>
              <a:rPr lang="ru-RU" sz="8000" b="1" spc="600" dirty="0" err="1" smtClean="0">
                <a:solidFill>
                  <a:srgbClr val="FF0000"/>
                </a:solidFill>
                <a:latin typeface="Mistral" pitchFamily="66" charset="0"/>
                <a:ea typeface="Kozuka Gothic Pro EL" pitchFamily="34" charset="-128"/>
              </a:rPr>
              <a:t>Ф</a:t>
            </a:r>
            <a:r>
              <a:rPr lang="ru-RU" sz="8000" b="1" spc="600" dirty="0" err="1" smtClean="0">
                <a:solidFill>
                  <a:srgbClr val="00B050"/>
                </a:solidFill>
                <a:latin typeface="Mistral" pitchFamily="66" charset="0"/>
                <a:ea typeface="Kozuka Gothic Pro EL" pitchFamily="34" charset="-128"/>
              </a:rPr>
              <a:t>и</a:t>
            </a:r>
            <a:r>
              <a:rPr lang="ru-RU" sz="8000" b="1" spc="600" dirty="0" err="1" smtClean="0">
                <a:solidFill>
                  <a:srgbClr val="00B0F0"/>
                </a:solidFill>
                <a:latin typeface="Mistral" pitchFamily="66" charset="0"/>
                <a:ea typeface="Kozuka Gothic Pro EL" pitchFamily="34" charset="-128"/>
              </a:rPr>
              <a:t>з</a:t>
            </a:r>
            <a:r>
              <a:rPr lang="ru-RU" sz="8000" b="1" spc="600" dirty="0" err="1" smtClean="0">
                <a:solidFill>
                  <a:srgbClr val="FFC000"/>
                </a:solidFill>
                <a:latin typeface="Mistral" pitchFamily="66" charset="0"/>
                <a:ea typeface="Kozuka Gothic Pro EL" pitchFamily="34" charset="-128"/>
              </a:rPr>
              <a:t>м</a:t>
            </a:r>
            <a:r>
              <a:rPr lang="ru-RU" sz="8000" b="1" spc="600" dirty="0" err="1" smtClean="0">
                <a:solidFill>
                  <a:srgbClr val="7030A0"/>
                </a:solidFill>
                <a:latin typeface="Mistral" pitchFamily="66" charset="0"/>
                <a:ea typeface="Kozuka Gothic Pro EL" pitchFamily="34" charset="-128"/>
              </a:rPr>
              <a:t>и</a:t>
            </a:r>
            <a:r>
              <a:rPr lang="ru-RU" sz="8000" b="1" spc="600" dirty="0" err="1" smtClean="0">
                <a:solidFill>
                  <a:schemeClr val="accent5">
                    <a:lumMod val="75000"/>
                  </a:schemeClr>
                </a:solidFill>
                <a:latin typeface="Mistral" pitchFamily="66" charset="0"/>
                <a:ea typeface="Kozuka Gothic Pro EL" pitchFamily="34" charset="-128"/>
              </a:rPr>
              <a:t>н</a:t>
            </a:r>
            <a:r>
              <a:rPr lang="ru-RU" sz="8000" b="1" spc="600" dirty="0" err="1" smtClean="0">
                <a:solidFill>
                  <a:srgbClr val="92D050"/>
                </a:solidFill>
                <a:latin typeface="Mistral" pitchFamily="66" charset="0"/>
                <a:ea typeface="Kozuka Gothic Pro EL" pitchFamily="34" charset="-128"/>
              </a:rPr>
              <a:t>у</a:t>
            </a:r>
            <a:r>
              <a:rPr lang="ru-RU" sz="8000" b="1" spc="600" dirty="0" err="1" smtClean="0">
                <a:solidFill>
                  <a:schemeClr val="bg2">
                    <a:lumMod val="50000"/>
                  </a:schemeClr>
                </a:solidFill>
                <a:latin typeface="Mistral" pitchFamily="66" charset="0"/>
                <a:ea typeface="Kozuka Gothic Pro EL" pitchFamily="34" charset="-128"/>
              </a:rPr>
              <a:t>т</a:t>
            </a:r>
            <a:r>
              <a:rPr lang="ru-RU" sz="8000" b="1" spc="600" dirty="0" err="1" smtClean="0">
                <a:solidFill>
                  <a:srgbClr val="FF00FF"/>
                </a:solidFill>
                <a:latin typeface="Mistral" pitchFamily="66" charset="0"/>
                <a:ea typeface="Kozuka Gothic Pro EL" pitchFamily="34" charset="-128"/>
              </a:rPr>
              <a:t>к</a:t>
            </a:r>
            <a:r>
              <a:rPr lang="ru-RU" sz="8000" b="1" spc="600" dirty="0" err="1" smtClean="0">
                <a:solidFill>
                  <a:srgbClr val="00FF00"/>
                </a:solidFill>
                <a:latin typeface="Mistral" pitchFamily="66" charset="0"/>
                <a:ea typeface="Kozuka Gothic Pro EL" pitchFamily="34" charset="-128"/>
              </a:rPr>
              <a:t>а</a:t>
            </a:r>
            <a:r>
              <a:rPr lang="ru-RU" sz="8000" b="1" spc="600" dirty="0" smtClean="0">
                <a:solidFill>
                  <a:srgbClr val="00FF00"/>
                </a:solidFill>
                <a:latin typeface="Mistral" pitchFamily="66" charset="0"/>
                <a:ea typeface="Kozuka Gothic Pro EL" pitchFamily="34" charset="-128"/>
              </a:rPr>
              <a:t>»</a:t>
            </a:r>
            <a:endParaRPr lang="ru-RU" sz="8000" b="1" spc="600" dirty="0">
              <a:solidFill>
                <a:srgbClr val="00FF00"/>
              </a:solidFill>
              <a:latin typeface="Mistral" pitchFamily="66" charset="0"/>
              <a:ea typeface="Kozuka Gothic Pro EL" pitchFamily="34" charset="-128"/>
            </a:endParaRPr>
          </a:p>
        </p:txBody>
      </p:sp>
      <p:pic>
        <p:nvPicPr>
          <p:cNvPr id="3074" name="Picture 2" descr="D:\Картинки\Графика\Движущиеся\Зелененький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144252"/>
            <a:ext cx="3581400" cy="5022437"/>
          </a:xfrm>
          <a:prstGeom prst="rect">
            <a:avLst/>
          </a:prstGeom>
          <a:noFill/>
        </p:spPr>
      </p:pic>
      <p:pic>
        <p:nvPicPr>
          <p:cNvPr id="4" name="063 Malle Frog - Lekker ding ding di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20" descr="22f81a44c779e6bbe7c380f7eb2224b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209800"/>
            <a:ext cx="1914525" cy="2188029"/>
          </a:xfrm>
          <a:prstGeom prst="rect">
            <a:avLst/>
          </a:prstGeom>
        </p:spPr>
      </p:pic>
      <p:pic>
        <p:nvPicPr>
          <p:cNvPr id="3" name="Содержимое 20" descr="22f81a44c779e6bbe7c380f7eb2224b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914525" cy="2188029"/>
          </a:xfrm>
          <a:prstGeom prst="rect">
            <a:avLst/>
          </a:prstGeom>
        </p:spPr>
      </p:pic>
      <p:pic>
        <p:nvPicPr>
          <p:cNvPr id="5" name="Содержимое 20" descr="22f81a44c779e6bbe7c380f7eb2224b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600200"/>
            <a:ext cx="1914525" cy="2188029"/>
          </a:xfrm>
          <a:prstGeom prst="rect">
            <a:avLst/>
          </a:prstGeom>
        </p:spPr>
      </p:pic>
      <p:pic>
        <p:nvPicPr>
          <p:cNvPr id="6" name="Содержимое 20" descr="22f81a44c779e6bbe7c380f7eb2224b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0"/>
            <a:ext cx="1914525" cy="2188029"/>
          </a:xfrm>
          <a:prstGeom prst="rect">
            <a:avLst/>
          </a:prstGeom>
        </p:spPr>
      </p:pic>
      <p:pic>
        <p:nvPicPr>
          <p:cNvPr id="7" name="Содержимое 20" descr="22f81a44c779e6bbe7c380f7eb2224b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4419600"/>
            <a:ext cx="1914525" cy="2188029"/>
          </a:xfrm>
          <a:prstGeom prst="rect">
            <a:avLst/>
          </a:prstGeom>
        </p:spPr>
      </p:pic>
      <p:pic>
        <p:nvPicPr>
          <p:cNvPr id="8" name="Содержимое 20" descr="22f81a44c779e6bbe7c380f7eb2224b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419600"/>
            <a:ext cx="1914525" cy="2188029"/>
          </a:xfrm>
          <a:prstGeom prst="rect">
            <a:avLst/>
          </a:prstGeom>
        </p:spPr>
      </p:pic>
      <p:pic>
        <p:nvPicPr>
          <p:cNvPr id="9" name="Содержимое 20" descr="22f81a44c779e6bbe7c380f7eb2224b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14600"/>
            <a:ext cx="1914525" cy="2188029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Новая папка\Документы\Физмин\ан\jivotniea-36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0"/>
            <a:ext cx="3372044" cy="1990725"/>
          </a:xfrm>
          <a:prstGeom prst="rect">
            <a:avLst/>
          </a:prstGeom>
          <a:noFill/>
        </p:spPr>
      </p:pic>
      <p:pic>
        <p:nvPicPr>
          <p:cNvPr id="3" name="Picture 2" descr="G:\Новая папка\Документы\Физмин\ан\jivotniea-36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72044" cy="1990725"/>
          </a:xfrm>
          <a:prstGeom prst="rect">
            <a:avLst/>
          </a:prstGeom>
          <a:noFill/>
        </p:spPr>
      </p:pic>
      <p:pic>
        <p:nvPicPr>
          <p:cNvPr id="4" name="Picture 2" descr="G:\Новая папка\Документы\Физмин\ан\jivotniea-36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1956" y="0"/>
            <a:ext cx="3372044" cy="1990725"/>
          </a:xfrm>
          <a:prstGeom prst="rect">
            <a:avLst/>
          </a:prstGeom>
          <a:noFill/>
        </p:spPr>
      </p:pic>
      <p:pic>
        <p:nvPicPr>
          <p:cNvPr id="6" name="Picture 2" descr="G:\Новая папка\Документы\Физмин\ан\jivotniea-36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981200"/>
            <a:ext cx="3372044" cy="1990725"/>
          </a:xfrm>
          <a:prstGeom prst="rect">
            <a:avLst/>
          </a:prstGeom>
          <a:noFill/>
        </p:spPr>
      </p:pic>
      <p:pic>
        <p:nvPicPr>
          <p:cNvPr id="7" name="Picture 2" descr="G:\Новая папка\Документы\Физмин\ан\jivotniea-36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3372044" cy="1990725"/>
          </a:xfrm>
          <a:prstGeom prst="rect">
            <a:avLst/>
          </a:prstGeom>
          <a:noFill/>
        </p:spPr>
      </p:pic>
      <p:pic>
        <p:nvPicPr>
          <p:cNvPr id="8" name="Picture 2" descr="G:\Новая папка\Документы\Физмин\ан\jivotniea-36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1956" y="1981200"/>
            <a:ext cx="3372044" cy="1990725"/>
          </a:xfrm>
          <a:prstGeom prst="rect">
            <a:avLst/>
          </a:prstGeom>
          <a:noFill/>
        </p:spPr>
      </p:pic>
      <p:pic>
        <p:nvPicPr>
          <p:cNvPr id="9" name="Picture 2" descr="G:\Новая папка\Документы\Физмин\ан\jivotniea-36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191000"/>
            <a:ext cx="3372044" cy="1990725"/>
          </a:xfrm>
          <a:prstGeom prst="rect">
            <a:avLst/>
          </a:prstGeom>
          <a:noFill/>
        </p:spPr>
      </p:pic>
      <p:pic>
        <p:nvPicPr>
          <p:cNvPr id="10" name="Picture 2" descr="G:\Новая папка\Документы\Физмин\ан\jivotniea-36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91000"/>
            <a:ext cx="3372044" cy="1990725"/>
          </a:xfrm>
          <a:prstGeom prst="rect">
            <a:avLst/>
          </a:prstGeom>
          <a:noFill/>
        </p:spPr>
      </p:pic>
      <p:pic>
        <p:nvPicPr>
          <p:cNvPr id="11" name="Picture 2" descr="G:\Новая папка\Документы\Физмин\ан\jivotniea-36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1956" y="4191000"/>
            <a:ext cx="3372044" cy="19907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 (366x515, 7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481513"/>
            <a:ext cx="1687512" cy="2376487"/>
          </a:xfrm>
          <a:prstGeom prst="rect">
            <a:avLst/>
          </a:prstGeom>
          <a:noFill/>
        </p:spPr>
      </p:pic>
      <p:pic>
        <p:nvPicPr>
          <p:cNvPr id="6" name="Picture 15" descr=" (403x563, 8Kb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28600"/>
            <a:ext cx="2703512" cy="3816350"/>
          </a:xfrm>
          <a:prstGeom prst="rect">
            <a:avLst/>
          </a:prstGeom>
          <a:noFill/>
        </p:spPr>
      </p:pic>
      <p:pic>
        <p:nvPicPr>
          <p:cNvPr id="7" name="Picture 8" descr="Анимашки Мультяшки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2057400"/>
            <a:ext cx="2520280" cy="252028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24000" y="838200"/>
            <a:ext cx="3896965" cy="92333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prstTxWarp prst="textCurveUp">
              <a:avLst>
                <a:gd name="adj" fmla="val 3442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Молодцы!!!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12" descr="78428335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600" y="152400"/>
            <a:ext cx="8657864" cy="3352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reflection blurRad="6350" stA="50000" endA="300" endPos="55500" dist="101600" dir="5400000" sy="-100000" algn="bl" rotWithShape="0"/>
          </a:effectLst>
        </p:spPr>
      </p:pic>
      <p:pic>
        <p:nvPicPr>
          <p:cNvPr id="5" name="Содержимое 13" descr="3660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0" y="1524000"/>
            <a:ext cx="2133600" cy="2133600"/>
          </a:xfrm>
          <a:prstGeom prst="rect">
            <a:avLst/>
          </a:prstGeom>
        </p:spPr>
      </p:pic>
      <p:pic>
        <p:nvPicPr>
          <p:cNvPr id="6" name="Содержимое 13" descr="3660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524000"/>
            <a:ext cx="2133600" cy="2133600"/>
          </a:xfrm>
          <a:prstGeom prst="rect">
            <a:avLst/>
          </a:prstGeom>
        </p:spPr>
      </p:pic>
      <p:pic>
        <p:nvPicPr>
          <p:cNvPr id="7" name="Содержимое 13" descr="3660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9200" y="1524000"/>
            <a:ext cx="2133600" cy="2133600"/>
          </a:xfrm>
          <a:prstGeom prst="rect">
            <a:avLst/>
          </a:prstGeom>
        </p:spPr>
      </p:pic>
      <p:pic>
        <p:nvPicPr>
          <p:cNvPr id="8" name="Содержимое 13" descr="3660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6400" y="1524000"/>
            <a:ext cx="2133600" cy="2133600"/>
          </a:xfrm>
          <a:prstGeom prst="rect">
            <a:avLst/>
          </a:prstGeom>
        </p:spPr>
      </p:pic>
      <p:pic>
        <p:nvPicPr>
          <p:cNvPr id="11" name="Содержимое 13" descr="3660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200" y="1524000"/>
            <a:ext cx="2133600" cy="2133600"/>
          </a:xfrm>
          <a:prstGeom prst="rect">
            <a:avLst/>
          </a:prstGeom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nevseoboi.com.ua/uploads/posts/2010-03/1267969200_433434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Содержимое 6" descr="ol4ra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7600" y="2133600"/>
            <a:ext cx="3114676" cy="3114676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ртинки\Графика\Рисунки\ХОЛ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07392" y="1"/>
            <a:ext cx="10351392" cy="6858000"/>
          </a:xfrm>
          <a:prstGeom prst="rect">
            <a:avLst/>
          </a:prstGeom>
          <a:noFill/>
        </p:spPr>
      </p:pic>
      <p:pic>
        <p:nvPicPr>
          <p:cNvPr id="4" name="Picture 6" descr="Анимашки Собак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133600"/>
            <a:ext cx="1905000" cy="317689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G:\Новая папка\Документы\Физмин\ан\multyashki-13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2133600" cy="2133600"/>
          </a:xfrm>
          <a:prstGeom prst="rect">
            <a:avLst/>
          </a:prstGeom>
          <a:noFill/>
        </p:spPr>
      </p:pic>
      <p:pic>
        <p:nvPicPr>
          <p:cNvPr id="13" name="Picture 6" descr="G:\Новая папка\Документы\Физмин\ан\multyashki-13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4343400"/>
            <a:ext cx="2133600" cy="2133600"/>
          </a:xfrm>
          <a:prstGeom prst="rect">
            <a:avLst/>
          </a:prstGeom>
          <a:noFill/>
        </p:spPr>
      </p:pic>
      <p:pic>
        <p:nvPicPr>
          <p:cNvPr id="14" name="Picture 6" descr="G:\Новая папка\Документы\Физмин\ан\multyashki-13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066800"/>
            <a:ext cx="2133600" cy="2133600"/>
          </a:xfrm>
          <a:prstGeom prst="rect">
            <a:avLst/>
          </a:prstGeom>
          <a:noFill/>
        </p:spPr>
      </p:pic>
      <p:pic>
        <p:nvPicPr>
          <p:cNvPr id="15" name="Picture 6" descr="G:\Новая папка\Документы\Физмин\ан\multyashki-13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4267200"/>
            <a:ext cx="2133600" cy="2133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42.radikal.ru/i097/0907/74/d1e7371050b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002"/>
            <a:ext cx="9168002" cy="6876002"/>
          </a:xfrm>
          <a:prstGeom prst="rect">
            <a:avLst/>
          </a:prstGeom>
          <a:noFill/>
        </p:spPr>
      </p:pic>
      <p:pic>
        <p:nvPicPr>
          <p:cNvPr id="2" name="Picture 2" descr="Анимашки Мыши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438400"/>
            <a:ext cx="3124200" cy="355022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12" descr="78428335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600" y="152400"/>
            <a:ext cx="8657864" cy="3352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reflection blurRad="6350" stA="50000" endA="300" endPos="55500" dist="101600" dir="5400000" sy="-100000" algn="bl" rotWithShape="0"/>
          </a:effectLst>
        </p:spPr>
      </p:pic>
      <p:pic>
        <p:nvPicPr>
          <p:cNvPr id="2" name="Picture 5" descr="1931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752600"/>
            <a:ext cx="1600200" cy="1834651"/>
          </a:xfrm>
          <a:prstGeom prst="rect">
            <a:avLst/>
          </a:prstGeom>
          <a:noFill/>
        </p:spPr>
      </p:pic>
      <p:pic>
        <p:nvPicPr>
          <p:cNvPr id="4" name="Picture 5" descr="1931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752600"/>
            <a:ext cx="1600200" cy="1834651"/>
          </a:xfrm>
          <a:prstGeom prst="rect">
            <a:avLst/>
          </a:prstGeom>
          <a:noFill/>
        </p:spPr>
      </p:pic>
      <p:pic>
        <p:nvPicPr>
          <p:cNvPr id="5" name="Picture 5" descr="1931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752600"/>
            <a:ext cx="1600200" cy="1834651"/>
          </a:xfrm>
          <a:prstGeom prst="rect">
            <a:avLst/>
          </a:prstGeom>
          <a:noFill/>
        </p:spPr>
      </p:pic>
      <p:pic>
        <p:nvPicPr>
          <p:cNvPr id="6" name="Picture 5" descr="1931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600200" y="4038600"/>
            <a:ext cx="1600200" cy="1834651"/>
          </a:xfrm>
          <a:prstGeom prst="rect">
            <a:avLst/>
          </a:prstGeom>
          <a:noFill/>
        </p:spPr>
      </p:pic>
      <p:pic>
        <p:nvPicPr>
          <p:cNvPr id="7" name="Picture 5" descr="1931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581400" y="4038600"/>
            <a:ext cx="1600200" cy="1834651"/>
          </a:xfrm>
          <a:prstGeom prst="rect">
            <a:avLst/>
          </a:prstGeom>
          <a:noFill/>
        </p:spPr>
      </p:pic>
      <p:pic>
        <p:nvPicPr>
          <p:cNvPr id="8" name="Picture 5" descr="1931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562600" y="4038600"/>
            <a:ext cx="1600200" cy="183465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овая папка\Документы\Физмин\ан\jivotniea-2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76400"/>
            <a:ext cx="2743200" cy="3360420"/>
          </a:xfrm>
          <a:prstGeom prst="rect">
            <a:avLst/>
          </a:prstGeom>
          <a:noFill/>
        </p:spPr>
      </p:pic>
      <p:pic>
        <p:nvPicPr>
          <p:cNvPr id="5" name="Picture 2" descr="G:\Новая папка\Документы\Физмин\ан\jivotniea-2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953000" y="1600200"/>
            <a:ext cx="2743200" cy="336042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Новая папка\Документы\Физмин\ан\jivotniea-361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743200"/>
            <a:ext cx="2466062" cy="21431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</Words>
  <PresentationFormat>Экран (4:3)</PresentationFormat>
  <Paragraphs>2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«Физминутка»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WIN7XP</cp:lastModifiedBy>
  <cp:revision>10</cp:revision>
  <dcterms:modified xsi:type="dcterms:W3CDTF">2003-12-31T21:22:39Z</dcterms:modified>
</cp:coreProperties>
</file>