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1" r:id="rId3"/>
    <p:sldId id="263" r:id="rId4"/>
    <p:sldId id="262" r:id="rId5"/>
    <p:sldId id="264" r:id="rId6"/>
    <p:sldId id="265" r:id="rId7"/>
    <p:sldId id="266" r:id="rId8"/>
    <p:sldId id="268" r:id="rId9"/>
    <p:sldId id="269" r:id="rId10"/>
    <p:sldId id="271" r:id="rId11"/>
    <p:sldId id="272" r:id="rId12"/>
    <p:sldId id="270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72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Гимнастика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40544" y="6477000"/>
            <a:ext cx="7384256" cy="7620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6324600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r>
              <a:rPr lang="ru-RU" dirty="0" smtClean="0">
                <a:sym typeface="Wingdings" pitchFamily="2" charset="2"/>
              </a:rPr>
              <a:t>12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4633151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8" name="TextBox 7"/>
          <p:cNvSpPr txBox="1"/>
          <p:nvPr/>
        </p:nvSpPr>
        <p:spPr>
          <a:xfrm>
            <a:off x="4648200" y="48768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Исполнитель: Андреева Екатерина, ученица 10 класса</a:t>
            </a:r>
          </a:p>
          <a:p>
            <a:r>
              <a:rPr lang="ru-RU" dirty="0" smtClean="0"/>
              <a:t>Руководитель: Колесниченко В. 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381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362200"/>
            <a:ext cx="457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69008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Командная гимнастика зародилась в Скандинавии, в которой являлась основным видом гимнастики в течение 20 лет. Соревнование </a:t>
            </a:r>
            <a:r>
              <a:rPr lang="ru-RU" sz="2400" dirty="0" err="1" smtClean="0"/>
              <a:t>EuroTeam</a:t>
            </a:r>
            <a:r>
              <a:rPr lang="ru-RU" sz="2400" dirty="0" smtClean="0"/>
              <a:t> — одно из новых в Календаре UEG. Первое официальное соревнование было проведено в Финляндии в 1996 году, и теперь проводится каждые 2 года. </a:t>
            </a:r>
            <a:r>
              <a:rPr lang="ru-RU" sz="2400" dirty="0" err="1" smtClean="0"/>
              <a:t>TeamGym</a:t>
            </a:r>
            <a:r>
              <a:rPr lang="ru-RU" sz="2400" dirty="0" smtClean="0"/>
              <a:t> (Тим Джим) — соревнование команд — клубов и состоит из трех категорий: женские, мужские и смешанные команды. Состоит из трех видов: Вольные упражнения, прыжки с мини-батута и акробатические прыжки. В каждой из трех дисциплин число гимнастов — от 6 до 12.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6019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4522" y="3886200"/>
            <a:ext cx="397607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Гимнастические снаряды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46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Кольца</a:t>
            </a:r>
          </a:p>
          <a:p>
            <a:r>
              <a:rPr lang="ru-RU" sz="3600" dirty="0" smtClean="0"/>
              <a:t>Брусья</a:t>
            </a:r>
          </a:p>
          <a:p>
            <a:r>
              <a:rPr lang="ru-RU" sz="3600" dirty="0" smtClean="0"/>
              <a:t>Конь гимнастический</a:t>
            </a:r>
          </a:p>
          <a:p>
            <a:r>
              <a:rPr lang="ru-RU" sz="3600" dirty="0" smtClean="0"/>
              <a:t>Перекладина (турник)</a:t>
            </a:r>
          </a:p>
          <a:p>
            <a:r>
              <a:rPr lang="ru-RU" sz="3600" dirty="0" smtClean="0"/>
              <a:t>Мяч гимнастический</a:t>
            </a:r>
          </a:p>
          <a:p>
            <a:r>
              <a:rPr lang="ru-RU" sz="3600" dirty="0" smtClean="0"/>
              <a:t>Хоппер (мяч)</a:t>
            </a:r>
            <a:endParaRPr lang="ru-RU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Кольца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379511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209800"/>
            <a:ext cx="3090168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Брусья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200400"/>
            <a:ext cx="4800600" cy="307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Конь гимнастический</a:t>
            </a:r>
            <a:endParaRPr lang="ru-RU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42672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657600"/>
            <a:ext cx="3810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Перекладина (турник)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1" y="1524001"/>
            <a:ext cx="321922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752600"/>
            <a:ext cx="28575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Мяч гимнастический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326203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752600"/>
            <a:ext cx="26670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Хоппер (мяч)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28800"/>
            <a:ext cx="544419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Гимнастика — один из наиболее популярных видов спорта и физической культуры.</a:t>
            </a:r>
            <a:endParaRPr lang="ru-RU"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400" y="2362200"/>
            <a:ext cx="8175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90600" y="914400"/>
            <a:ext cx="7315200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К спортивным видам гимнастики относятся: спортивная, художественная, акробатическая, эстетическая, командная.</a:t>
            </a:r>
            <a:endParaRPr lang="ru-RU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6900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Спортивная гимнастика— упражняю, тренирую; — один из древнейших видов спорта, включающий в себя соревнования на различных гимнастических снарядах, а также в вольных упражнениях и опорных прыжках. В настоящее время на международных турнирах гимнасты разыгрывают 14 комплектов наград: два в командном зачете (мужчины и женщины), два в абсолютном индивидуальном первенстве (мужчины и женщины) и десять в отдельных видах многоборья (4 — у женщин, 6 — у мужчин). В программе олимпийских игр с 1896 года.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36791"/>
            <a:ext cx="4495800" cy="433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1115" b="29091"/>
          <a:stretch>
            <a:fillRect/>
          </a:stretch>
        </p:blipFill>
        <p:spPr bwMode="auto">
          <a:xfrm>
            <a:off x="457200" y="2590800"/>
            <a:ext cx="533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81000"/>
            <a:ext cx="8382000" cy="64770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Художественная гимнастика — вид спорта, выполнение под музыку различных гимнастических и танцевальных упражнений без предмета, а также с предметом (скакалка, обруч, мяч, булавы, лента).</a:t>
            </a:r>
          </a:p>
          <a:p>
            <a:r>
              <a:rPr lang="ru-RU" dirty="0" smtClean="0"/>
              <a:t>Все упражнения идут под музыкальное сопровождение. Раньше выступали под фортепиано или один инструмент. Теперь используются оркестровые фонограммы. Выбор музыки зависит от желаний гимнастки и тренера. Но каждое упражнение должно быть не более полутора минут. Соревнования проходят на гимнастическом ковре размером 13х13 метров. Классическое многоборье (4 упражнения) — олимпийская дисциплина. Кроме многоборья гимнастки, выступающие в индивидуальном первенстве, традиционно разыгрывают комплекты наград в отдельных видах упражнений (кроме Олимпийских игр).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40957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524000"/>
            <a:ext cx="426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1180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Спортивная акробатика включает в себя три группы упражнений: акробатические прыжки, парные и групповые упражнения.</a:t>
            </a:r>
            <a:endParaRPr lang="ru-RU" sz="4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49</TotalTime>
  <Words>394</Words>
  <PresentationFormat>Экран (4:3)</PresentationFormat>
  <Paragraphs>25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Яркая</vt:lpstr>
      <vt:lpstr>Гимнастика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Гимнастические снаряды</vt:lpstr>
      <vt:lpstr>Кольца </vt:lpstr>
      <vt:lpstr>Брусья</vt:lpstr>
      <vt:lpstr>Конь гимнастический</vt:lpstr>
      <vt:lpstr>Перекладина (турник)</vt:lpstr>
      <vt:lpstr>Мяч гимнастический</vt:lpstr>
      <vt:lpstr>Хоппер (мяч)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9</cp:revision>
  <dcterms:modified xsi:type="dcterms:W3CDTF">2014-03-26T04:31:41Z</dcterms:modified>
</cp:coreProperties>
</file>