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8" r:id="rId4"/>
    <p:sldId id="270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CC99"/>
    <a:srgbClr val="FFCC00"/>
    <a:srgbClr val="0000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3313-9501-41CD-BC8A-3E1AF30D221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2CBE0-7CCC-4434-A7D9-990F1960D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8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1%84%D0%BE%D1%82%D0%BE%20%D0%BC%D0%B0%D1%80%D0%BA%D0%B0%20%D1%82%D0%B2%D0%B5%D0%BD%D0%B0&amp;stype=image&amp;lr=53&amp;noreask=1&amp;source=wi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Famous people of Britain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81128"/>
            <a:ext cx="6400800" cy="7620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иностранного языка МКОУ 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Утичёвская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Фалькова Т.Н.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4161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6600"/>
                </a:solidFill>
              </a:rPr>
              <a:t>He was a writer of the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18</a:t>
            </a:r>
            <a:r>
              <a:rPr lang="en-US" sz="2400" baseline="30000" dirty="0" smtClean="0">
                <a:solidFill>
                  <a:srgbClr val="336600"/>
                </a:solidFill>
              </a:rPr>
              <a:t>th</a:t>
            </a:r>
            <a:r>
              <a:rPr lang="en-US" sz="2400" baseline="30000" dirty="0">
                <a:solidFill>
                  <a:srgbClr val="336600"/>
                </a:solidFill>
              </a:rPr>
              <a:t> </a:t>
            </a:r>
            <a:r>
              <a:rPr lang="en-US" sz="2400" dirty="0">
                <a:solidFill>
                  <a:srgbClr val="336600"/>
                </a:solidFill>
              </a:rPr>
              <a:t>century. He </a:t>
            </a:r>
            <a:r>
              <a:rPr lang="en-US" sz="2400" dirty="0" smtClean="0">
                <a:solidFill>
                  <a:srgbClr val="336600"/>
                </a:solidFill>
              </a:rPr>
              <a:t>wrote</a:t>
            </a:r>
          </a:p>
          <a:p>
            <a:r>
              <a:rPr lang="en-US" sz="2400" dirty="0" smtClean="0">
                <a:solidFill>
                  <a:srgbClr val="336600"/>
                </a:solidFill>
              </a:rPr>
              <a:t> </a:t>
            </a:r>
            <a:r>
              <a:rPr lang="en-US" sz="2400" dirty="0">
                <a:solidFill>
                  <a:srgbClr val="336600"/>
                </a:solidFill>
              </a:rPr>
              <a:t>his famous novel when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he </a:t>
            </a:r>
            <a:r>
              <a:rPr lang="en-US" sz="2400" dirty="0">
                <a:solidFill>
                  <a:srgbClr val="336600"/>
                </a:solidFill>
              </a:rPr>
              <a:t>was nearly 60 years old.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The </a:t>
            </a:r>
            <a:r>
              <a:rPr lang="en-US" sz="2400" dirty="0">
                <a:solidFill>
                  <a:srgbClr val="336600"/>
                </a:solidFill>
              </a:rPr>
              <a:t>story was based on </a:t>
            </a:r>
            <a:r>
              <a:rPr lang="en-US" sz="2400" dirty="0" smtClean="0">
                <a:solidFill>
                  <a:srgbClr val="336600"/>
                </a:solidFill>
              </a:rPr>
              <a:t>the</a:t>
            </a:r>
          </a:p>
          <a:p>
            <a:r>
              <a:rPr lang="en-US" sz="2400" dirty="0" smtClean="0">
                <a:solidFill>
                  <a:srgbClr val="336600"/>
                </a:solidFill>
              </a:rPr>
              <a:t> </a:t>
            </a:r>
            <a:r>
              <a:rPr lang="en-US" sz="2400" dirty="0">
                <a:solidFill>
                  <a:srgbClr val="336600"/>
                </a:solidFill>
              </a:rPr>
              <a:t>real adventures of a sailor.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His </a:t>
            </a:r>
            <a:r>
              <a:rPr lang="en-US" sz="2400" dirty="0">
                <a:solidFill>
                  <a:srgbClr val="336600"/>
                </a:solidFill>
              </a:rPr>
              <a:t>book was published in 1719</a:t>
            </a:r>
            <a:r>
              <a:rPr lang="en-US" sz="2400" dirty="0" smtClean="0">
                <a:solidFill>
                  <a:srgbClr val="3366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336600"/>
                </a:solidFill>
              </a:rPr>
              <a:t> </a:t>
            </a:r>
            <a:r>
              <a:rPr lang="en-US" sz="2400" dirty="0">
                <a:solidFill>
                  <a:srgbClr val="336600"/>
                </a:solidFill>
              </a:rPr>
              <a:t>This novel is "The Life and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Strange </a:t>
            </a:r>
            <a:r>
              <a:rPr lang="en-US" sz="2400" dirty="0">
                <a:solidFill>
                  <a:srgbClr val="336600"/>
                </a:solidFill>
              </a:rPr>
              <a:t>Surprising Adventures </a:t>
            </a:r>
            <a:endParaRPr lang="en-US" sz="2400" dirty="0" smtClean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336600"/>
                </a:solidFill>
              </a:rPr>
              <a:t>of </a:t>
            </a:r>
            <a:r>
              <a:rPr lang="en-US" sz="2400" dirty="0">
                <a:solidFill>
                  <a:srgbClr val="336600"/>
                </a:solidFill>
              </a:rPr>
              <a:t>Robinson Crusoe".</a:t>
            </a:r>
            <a:endParaRPr lang="ru-RU" sz="2400" dirty="0">
              <a:solidFill>
                <a:srgbClr val="3366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168352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я\Рабочий стол\JohnLennonpe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9089" y="1714952"/>
            <a:ext cx="3357570" cy="3429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52268" y="18448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  <a:latin typeface="Baskerville Old Face" pitchFamily="18" charset="0"/>
              </a:rPr>
              <a:t>Lennon is a British rock </a:t>
            </a:r>
            <a:endParaRPr lang="en-US" sz="2800" dirty="0" smtClean="0">
              <a:solidFill>
                <a:srgbClr val="FFCC00"/>
              </a:solidFill>
              <a:latin typeface="Baskerville Old Face" pitchFamily="18" charset="0"/>
            </a:endParaRPr>
          </a:p>
          <a:p>
            <a:r>
              <a:rPr lang="en-US" sz="2800" dirty="0" smtClean="0">
                <a:solidFill>
                  <a:srgbClr val="FFCC00"/>
                </a:solidFill>
                <a:latin typeface="Baskerville Old Face" pitchFamily="18" charset="0"/>
              </a:rPr>
              <a:t>musician</a:t>
            </a:r>
            <a:r>
              <a:rPr lang="en-US" sz="2800" dirty="0">
                <a:solidFill>
                  <a:srgbClr val="FFCC00"/>
                </a:solidFill>
                <a:latin typeface="Baskerville Old Face" pitchFamily="18" charset="0"/>
              </a:rPr>
              <a:t>, singer, songwriter </a:t>
            </a:r>
            <a:endParaRPr lang="en-US" sz="2800" dirty="0" smtClean="0">
              <a:solidFill>
                <a:srgbClr val="FFCC00"/>
              </a:solidFill>
              <a:latin typeface="Baskerville Old Face" pitchFamily="18" charset="0"/>
            </a:endParaRPr>
          </a:p>
          <a:p>
            <a:r>
              <a:rPr lang="en-US" sz="2800" dirty="0" smtClean="0">
                <a:solidFill>
                  <a:srgbClr val="FFCC00"/>
                </a:solidFill>
                <a:latin typeface="Baskerville Old Face" pitchFamily="18" charset="0"/>
              </a:rPr>
              <a:t>and </a:t>
            </a:r>
            <a:r>
              <a:rPr lang="en-US" sz="2800" dirty="0">
                <a:solidFill>
                  <a:srgbClr val="FFCC00"/>
                </a:solidFill>
                <a:latin typeface="Baskerville Old Face" pitchFamily="18" charset="0"/>
              </a:rPr>
              <a:t>peace activist.</a:t>
            </a:r>
          </a:p>
          <a:p>
            <a:r>
              <a:rPr lang="en-US" sz="2800" dirty="0">
                <a:solidFill>
                  <a:srgbClr val="FFCC00"/>
                </a:solidFill>
                <a:latin typeface="Baskerville Old Face" pitchFamily="18" charset="0"/>
              </a:rPr>
              <a:t>He is most famous as </a:t>
            </a:r>
            <a:endParaRPr lang="en-US" sz="2800" dirty="0" smtClean="0">
              <a:solidFill>
                <a:srgbClr val="FFCC00"/>
              </a:solidFill>
              <a:latin typeface="Baskerville Old Face" pitchFamily="18" charset="0"/>
            </a:endParaRPr>
          </a:p>
          <a:p>
            <a:r>
              <a:rPr lang="en-US" sz="2800" dirty="0" smtClean="0">
                <a:solidFill>
                  <a:srgbClr val="FFCC00"/>
                </a:solidFill>
                <a:latin typeface="Baskerville Old Face" pitchFamily="18" charset="0"/>
              </a:rPr>
              <a:t>a member of </a:t>
            </a:r>
            <a:r>
              <a:rPr lang="en-US" sz="2800" dirty="0">
                <a:solidFill>
                  <a:srgbClr val="FFCC00"/>
                </a:solidFill>
                <a:latin typeface="Baskerville Old Face" pitchFamily="18" charset="0"/>
              </a:rPr>
              <a:t>The Beatles.</a:t>
            </a:r>
            <a:endParaRPr lang="ru-RU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я\Рабочий стол\Agatha_Christ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628800"/>
            <a:ext cx="3096349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170080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Agatha Christie was </a:t>
            </a:r>
            <a:r>
              <a:rPr lang="en-US" sz="2800" dirty="0" smtClean="0">
                <a:solidFill>
                  <a:srgbClr val="FF0000"/>
                </a:solidFill>
              </a:rPr>
              <a:t>one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of England's </a:t>
            </a:r>
            <a:r>
              <a:rPr lang="en-US" sz="2800" dirty="0" smtClean="0">
                <a:solidFill>
                  <a:srgbClr val="FF0000"/>
                </a:solidFill>
              </a:rPr>
              <a:t>most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famous writers. Her crime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>
                <a:solidFill>
                  <a:srgbClr val="FF0000"/>
                </a:solidFill>
              </a:rPr>
              <a:t>detective stores </a:t>
            </a:r>
            <a:r>
              <a:rPr lang="en-US" sz="2800" dirty="0" smtClean="0">
                <a:solidFill>
                  <a:srgbClr val="FF0000"/>
                </a:solidFill>
              </a:rPr>
              <a:t>became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famous for their clever plots.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Agatha </a:t>
            </a:r>
            <a:r>
              <a:rPr lang="en-US" sz="2800" dirty="0">
                <a:solidFill>
                  <a:srgbClr val="FF0000"/>
                </a:solidFill>
              </a:rPr>
              <a:t>Christie was often </a:t>
            </a:r>
            <a:r>
              <a:rPr lang="en-US" sz="2800" dirty="0" smtClean="0">
                <a:solidFill>
                  <a:srgbClr val="FF0000"/>
                </a:solidFill>
              </a:rPr>
              <a:t>called </a:t>
            </a:r>
            <a:r>
              <a:rPr lang="en-US" sz="2800" dirty="0">
                <a:solidFill>
                  <a:srgbClr val="FF0000"/>
                </a:solidFill>
              </a:rPr>
              <a:t>the queen of crime.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2120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3435" y="150017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Samuel Langhorne Clemens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>
                <a:solidFill>
                  <a:srgbClr val="0070C0"/>
                </a:solidFill>
              </a:rPr>
              <a:t>Mark Twain) was born on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30 </a:t>
            </a:r>
            <a:r>
              <a:rPr lang="en-US" sz="2000" dirty="0">
                <a:solidFill>
                  <a:srgbClr val="0070C0"/>
                </a:solidFill>
              </a:rPr>
              <a:t>November 1835 in Florida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Mark </a:t>
            </a:r>
            <a:r>
              <a:rPr lang="en-US" sz="2000" dirty="0">
                <a:solidFill>
                  <a:srgbClr val="0070C0"/>
                </a:solidFill>
              </a:rPr>
              <a:t>Twain became a famous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American </a:t>
            </a:r>
            <a:r>
              <a:rPr lang="en-US" sz="2000" dirty="0">
                <a:solidFill>
                  <a:srgbClr val="0070C0"/>
                </a:solidFill>
              </a:rPr>
              <a:t>author and orator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 lot of critics and peers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Adventures </a:t>
            </a:r>
            <a:r>
              <a:rPr lang="en-US" sz="2000" dirty="0" smtClean="0">
                <a:solidFill>
                  <a:srgbClr val="0070C0"/>
                </a:solidFill>
              </a:rPr>
              <a:t>of </a:t>
            </a:r>
            <a:r>
              <a:rPr lang="en-US" sz="2000" dirty="0">
                <a:solidFill>
                  <a:srgbClr val="0070C0"/>
                </a:solidFill>
              </a:rPr>
              <a:t>Tom Sawyer and Adventures </a:t>
            </a:r>
            <a:r>
              <a:rPr lang="en-US" sz="2000" dirty="0" smtClean="0">
                <a:solidFill>
                  <a:srgbClr val="0070C0"/>
                </a:solidFill>
              </a:rPr>
              <a:t>of </a:t>
            </a:r>
            <a:r>
              <a:rPr lang="en-US" sz="2000" dirty="0">
                <a:solidFill>
                  <a:srgbClr val="0070C0"/>
                </a:solidFill>
              </a:rPr>
              <a:t>Huckleberry Finn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made </a:t>
            </a:r>
            <a:r>
              <a:rPr lang="en-US" sz="2000" dirty="0">
                <a:solidFill>
                  <a:srgbClr val="0070C0"/>
                </a:solidFill>
              </a:rPr>
              <a:t>him noted. </a:t>
            </a:r>
            <a:r>
              <a:rPr lang="en-US" sz="2000" dirty="0" smtClean="0">
                <a:solidFill>
                  <a:srgbClr val="0070C0"/>
                </a:solidFill>
              </a:rPr>
              <a:t>Mark </a:t>
            </a:r>
            <a:r>
              <a:rPr lang="en-US" sz="2000" dirty="0">
                <a:solidFill>
                  <a:srgbClr val="0070C0"/>
                </a:solidFill>
              </a:rPr>
              <a:t>Twain </a:t>
            </a:r>
            <a:r>
              <a:rPr lang="en-US" sz="2000" dirty="0" smtClean="0">
                <a:solidFill>
                  <a:srgbClr val="0070C0"/>
                </a:solidFill>
              </a:rPr>
              <a:t>used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different pen names </a:t>
            </a:r>
            <a:r>
              <a:rPr lang="en-US" sz="2000" dirty="0" smtClean="0">
                <a:solidFill>
                  <a:srgbClr val="0070C0"/>
                </a:solidFill>
              </a:rPr>
              <a:t>that’s </a:t>
            </a:r>
            <a:r>
              <a:rPr lang="en-US" sz="2000" dirty="0">
                <a:solidFill>
                  <a:srgbClr val="0070C0"/>
                </a:solidFill>
              </a:rPr>
              <a:t>why some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of </a:t>
            </a:r>
            <a:r>
              <a:rPr lang="en-US" sz="2000" dirty="0">
                <a:solidFill>
                  <a:srgbClr val="0070C0"/>
                </a:solidFill>
              </a:rPr>
              <a:t>his </a:t>
            </a:r>
            <a:r>
              <a:rPr lang="en-US" sz="2000" dirty="0" smtClean="0">
                <a:solidFill>
                  <a:srgbClr val="0070C0"/>
                </a:solidFill>
              </a:rPr>
              <a:t>works are </a:t>
            </a:r>
            <a:r>
              <a:rPr lang="en-US" sz="2000" dirty="0">
                <a:solidFill>
                  <a:srgbClr val="0070C0"/>
                </a:solidFill>
              </a:rPr>
              <a:t>not known.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2265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6898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Joseph Turner was born in 1775.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Turner was very famous for the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wonderful colors in his pictures.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Most of them were landscapes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and sea  pictures. He was a master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of watercolors.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00800" cy="42141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Margaret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Joseph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William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Daniel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Agatha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    Charlie</a:t>
            </a:r>
            <a:r>
              <a:rPr lang="en-US" sz="2800" dirty="0">
                <a:solidFill>
                  <a:srgbClr val="C00000"/>
                </a:solidFill>
              </a:rPr>
              <a:t>	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ARTHUR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JOHN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1"/>
            <a:ext cx="6400800" cy="9361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 smtClean="0">
                <a:solidFill>
                  <a:srgbClr val="990099"/>
                </a:solidFill>
                <a:latin typeface="Calibri"/>
                <a:ea typeface="Calibri"/>
                <a:cs typeface="Times New Roman"/>
              </a:rPr>
              <a:t>Finish  the </a:t>
            </a:r>
            <a:r>
              <a:rPr lang="en-US" sz="3200" dirty="0">
                <a:solidFill>
                  <a:srgbClr val="990099"/>
                </a:solidFill>
                <a:latin typeface="Calibri"/>
                <a:ea typeface="Calibri"/>
                <a:cs typeface="Times New Roman"/>
              </a:rPr>
              <a:t>second part of the name. 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Quiz</a:t>
            </a:r>
            <a:r>
              <a:rPr lang="ru-RU" b="1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400800" cy="356956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Where was Conan Doyle born?</a:t>
            </a:r>
            <a:endParaRPr lang="ru-RU" dirty="0"/>
          </a:p>
          <a:p>
            <a:r>
              <a:rPr lang="en-US" dirty="0" smtClean="0"/>
              <a:t>What </a:t>
            </a:r>
            <a:r>
              <a:rPr lang="en-US" dirty="0"/>
              <a:t>the story based on real adventures?</a:t>
            </a:r>
            <a:endParaRPr lang="ru-RU" dirty="0"/>
          </a:p>
          <a:p>
            <a:r>
              <a:rPr lang="en-US" dirty="0" smtClean="0"/>
              <a:t>Who wrote story about Romeo and Juliette?</a:t>
            </a:r>
          </a:p>
          <a:p>
            <a:r>
              <a:rPr lang="en-US" dirty="0"/>
              <a:t>Who is the Queen </a:t>
            </a:r>
            <a:r>
              <a:rPr lang="en-US" dirty="0" smtClean="0"/>
              <a:t>of detective stories?</a:t>
            </a:r>
          </a:p>
          <a:p>
            <a:r>
              <a:rPr lang="en-US" dirty="0"/>
              <a:t>What is the </a:t>
            </a:r>
            <a:r>
              <a:rPr lang="en-US" dirty="0" smtClean="0"/>
              <a:t>real name of Mark Twain?</a:t>
            </a:r>
          </a:p>
          <a:p>
            <a:r>
              <a:rPr lang="en-US" dirty="0" smtClean="0"/>
              <a:t>Who is a member of group </a:t>
            </a:r>
            <a:r>
              <a:rPr lang="ru-RU" dirty="0" smtClean="0"/>
              <a:t>«</a:t>
            </a:r>
            <a:r>
              <a:rPr lang="en-US" dirty="0" smtClean="0"/>
              <a:t>The Beatles</a:t>
            </a:r>
            <a:r>
              <a:rPr lang="ru-RU" dirty="0" smtClean="0"/>
              <a:t>»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Which jobs had Charlie Chaplin?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Home task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36912"/>
            <a:ext cx="6400800" cy="220141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CC99"/>
                </a:solidFill>
              </a:rPr>
              <a:t>p.98, ex.7</a:t>
            </a:r>
          </a:p>
        </p:txBody>
      </p:sp>
    </p:spTree>
    <p:extLst>
      <p:ext uri="{BB962C8B-B14F-4D97-AF65-F5344CB8AC3E}">
        <p14:creationId xmlns:p14="http://schemas.microsoft.com/office/powerpoint/2010/main" val="1961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9738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0099"/>
                </a:solidFill>
              </a:rPr>
              <a:t>Список использованных Интернет-ресурсов</a:t>
            </a:r>
            <a:endParaRPr lang="ru-RU" sz="2800" dirty="0">
              <a:solidFill>
                <a:srgbClr val="99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http://images.yandex.ru/yandsearch?text=%</a:t>
            </a:r>
            <a:r>
              <a:rPr lang="en-US" dirty="0" smtClean="0">
                <a:hlinkClick r:id="rId2"/>
              </a:rPr>
              <a:t>D1%84%D0%BE%D1%82%D0%BE%20%D0%BC%D0%B0%D1%80%D0%BA%D0%B0%20%D1%82%D0%B2%D0%B5%D0%BD%D0%B0&amp;stype=image&amp;lr=53&amp;noreask=1&amp;source=wiz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21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Let’s read English </a:t>
            </a:r>
            <a:r>
              <a:rPr lang="en-US" dirty="0" smtClean="0">
                <a:solidFill>
                  <a:srgbClr val="FF0000"/>
                </a:solidFill>
              </a:rPr>
              <a:t>twister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7100" dirty="0">
                <a:latin typeface="Times New Roman"/>
                <a:ea typeface="Times New Roman"/>
              </a:rPr>
              <a:t>[</a:t>
            </a:r>
            <a:r>
              <a:rPr lang="en-US" sz="71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7100" dirty="0" smtClean="0">
                <a:latin typeface="Times New Roman"/>
                <a:ea typeface="Times New Roman"/>
              </a:rPr>
              <a:t>]</a:t>
            </a:r>
            <a:endParaRPr lang="ru-RU" sz="71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ar</a:t>
            </a:r>
            <a:r>
              <a:rPr lang="en-US" sz="24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ara is a </a:t>
            </a:r>
            <a:r>
              <a:rPr lang="en-US" sz="24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eautiful </a:t>
            </a:r>
            <a:r>
              <a:rPr lang="en-US" sz="24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lond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</a:t>
            </a:r>
            <a:r>
              <a:rPr lang="en-US" sz="2400" dirty="0" smtClean="0">
                <a:latin typeface="Times New Roman"/>
                <a:ea typeface="Times New Roman"/>
              </a:rPr>
              <a:t>with </a:t>
            </a:r>
            <a:r>
              <a:rPr lang="en-US" sz="2400" b="1" dirty="0" smtClean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 smtClean="0">
                <a:latin typeface="Times New Roman"/>
                <a:ea typeface="Times New Roman"/>
              </a:rPr>
              <a:t>right </a:t>
            </a:r>
            <a:r>
              <a:rPr lang="en-US" sz="2400" b="1" dirty="0">
                <a:solidFill>
                  <a:srgbClr val="3366FF"/>
                </a:solidFill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lue eyes</a:t>
            </a:r>
            <a:r>
              <a:rPr lang="en-US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523035" cy="36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Answer</a:t>
            </a:r>
            <a:r>
              <a:rPr lang="ru-RU" b="1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my </a:t>
            </a:r>
            <a:r>
              <a:rPr lang="ru-RU" b="1" dirty="0" err="1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question</a:t>
            </a:r>
            <a:r>
              <a:rPr lang="ru-RU" dirty="0" err="1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s</a:t>
            </a:r>
            <a:r>
              <a:rPr lang="en-US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.</a:t>
            </a:r>
            <a:r>
              <a:rPr lang="ru-RU" b="1" dirty="0" smtClean="0">
                <a:solidFill>
                  <a:srgbClr val="0000CC"/>
                </a:solidFill>
                <a:latin typeface="Sylfaen"/>
                <a:ea typeface="Times New Roman"/>
                <a:cs typeface="Sylfaen"/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400800" cy="356956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solidFill>
                  <a:srgbClr val="7030A0"/>
                </a:solidFill>
              </a:rPr>
              <a:t>Do you like reading?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Do you have your favorite book?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Which foreign writers do you know?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Do you like watching films?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Which foreign films do you like?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Do you like listening music?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Which genres of music do you like listening?</a:t>
            </a:r>
          </a:p>
          <a:p>
            <a:r>
              <a:rPr lang="en-US" sz="2300" dirty="0">
                <a:solidFill>
                  <a:srgbClr val="7030A0"/>
                </a:solidFill>
              </a:rPr>
              <a:t>Which foreign singers do you know?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00800" cy="685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Match the English words and their Russian equivalents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Scientist                                    </a:t>
            </a:r>
            <a:r>
              <a:rPr lang="ru-RU" sz="1900" dirty="0" smtClean="0"/>
              <a:t> </a:t>
            </a:r>
            <a:r>
              <a:rPr lang="ru-RU" sz="1900" dirty="0"/>
              <a:t>музыкант </a:t>
            </a:r>
          </a:p>
          <a:p>
            <a:r>
              <a:rPr lang="en-US" sz="1900" dirty="0" smtClean="0"/>
              <a:t>Writer                                        </a:t>
            </a:r>
            <a:r>
              <a:rPr lang="ru-RU" sz="1900" dirty="0" smtClean="0"/>
              <a:t>политик </a:t>
            </a:r>
            <a:endParaRPr lang="ru-RU" sz="1900" dirty="0"/>
          </a:p>
          <a:p>
            <a:r>
              <a:rPr lang="en-US" sz="1900" dirty="0" smtClean="0"/>
              <a:t>Architect                                    </a:t>
            </a:r>
            <a:r>
              <a:rPr lang="ru-RU" sz="1900" dirty="0" smtClean="0"/>
              <a:t>поэт </a:t>
            </a:r>
            <a:endParaRPr lang="ru-RU" sz="1900" dirty="0"/>
          </a:p>
          <a:p>
            <a:r>
              <a:rPr lang="en-US" sz="1900" dirty="0" smtClean="0"/>
              <a:t>Teacher                                      </a:t>
            </a:r>
            <a:r>
              <a:rPr lang="ru-RU" sz="1900" dirty="0" smtClean="0"/>
              <a:t>художник </a:t>
            </a:r>
            <a:endParaRPr lang="ru-RU" sz="1900" dirty="0"/>
          </a:p>
          <a:p>
            <a:r>
              <a:rPr lang="en-US" sz="1900" dirty="0" smtClean="0"/>
              <a:t>Musician                                    </a:t>
            </a:r>
            <a:r>
              <a:rPr lang="ru-RU" sz="1900" dirty="0" smtClean="0"/>
              <a:t>писатель </a:t>
            </a:r>
            <a:endParaRPr lang="ru-RU" sz="1900" dirty="0"/>
          </a:p>
          <a:p>
            <a:r>
              <a:rPr lang="en-US" sz="1900" dirty="0" smtClean="0"/>
              <a:t>Poet                                            </a:t>
            </a:r>
            <a:r>
              <a:rPr lang="ru-RU" sz="1900" dirty="0" smtClean="0"/>
              <a:t>ученый </a:t>
            </a:r>
            <a:endParaRPr lang="ru-RU" sz="1900" dirty="0"/>
          </a:p>
          <a:p>
            <a:r>
              <a:rPr lang="en-US" sz="1900" dirty="0" smtClean="0"/>
              <a:t>Politician                                    </a:t>
            </a:r>
            <a:r>
              <a:rPr lang="ru-RU" sz="1900" dirty="0" smtClean="0"/>
              <a:t>учитель </a:t>
            </a:r>
            <a:endParaRPr lang="ru-RU" sz="1900" dirty="0"/>
          </a:p>
          <a:p>
            <a:r>
              <a:rPr lang="en-US" sz="1900" dirty="0" smtClean="0"/>
              <a:t>Pointer                                        </a:t>
            </a:r>
            <a:r>
              <a:rPr lang="ru-RU" sz="1900" dirty="0" smtClean="0"/>
              <a:t>архитектор 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9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isti_ag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350"/>
            <a:ext cx="19351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509" y="3125763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A. Christie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11" y="1052736"/>
            <a:ext cx="1860475" cy="269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3721429"/>
            <a:ext cx="10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J. Lennon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3" descr="C:\Documents and Settings\Аня\Рабочий стол\Conan_doy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6172" y="1126342"/>
            <a:ext cx="1755304" cy="25488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08088" y="3675147"/>
            <a:ext cx="23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Sir Arthur Conan Doyle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Рисунок 7" descr="14285433_Charlie_Chaplin_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87" y="747947"/>
            <a:ext cx="20653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1256" y="3275097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Ch. Chaplin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6915" y="-12988"/>
            <a:ext cx="4871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What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are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these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people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famous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for</a:t>
            </a:r>
            <a:r>
              <a:rPr lang="ru-RU" sz="3600" dirty="0">
                <a:solidFill>
                  <a:srgbClr val="FF0000"/>
                </a:solidFill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1" y="3955807"/>
            <a:ext cx="19812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9178" y="6363127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W. Shakespeare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69" y="4131649"/>
            <a:ext cx="2046888" cy="206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85691" y="6317704"/>
            <a:ext cx="98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J. Turner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" name="Picture 4" descr="C:\Users\user\Documents\0 мама\02 План-конспект открытого урока - 6б кл\писатели\использованные\pebgf001_daniel_defo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114980"/>
            <a:ext cx="1871852" cy="223499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56196" y="6371148"/>
            <a:ext cx="99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D. Defoe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8" name="Picture 2" descr="C:\Documents and Settings\Аня\Рабочий стол\467px-Twain19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6220" y="4046435"/>
            <a:ext cx="1790597" cy="230219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220092" y="6378393"/>
            <a:ext cx="104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M. Twain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42369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.           William Shakespeare</a:t>
            </a:r>
          </a:p>
          <a:p>
            <a:r>
              <a:rPr lang="en-US" dirty="0" smtClean="0"/>
              <a:t>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Agatha Christie</a:t>
            </a:r>
          </a:p>
          <a:p>
            <a:r>
              <a:rPr lang="en-US" dirty="0" smtClean="0"/>
              <a:t>3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Sir </a:t>
            </a:r>
            <a:r>
              <a:rPr lang="en-US" dirty="0"/>
              <a:t>Arthur Conan </a:t>
            </a:r>
            <a:r>
              <a:rPr lang="en-US" dirty="0" smtClean="0"/>
              <a:t>Doyle</a:t>
            </a:r>
          </a:p>
          <a:p>
            <a:r>
              <a:rPr lang="en-US" dirty="0" smtClean="0"/>
              <a:t>4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Mark </a:t>
            </a:r>
            <a:r>
              <a:rPr lang="en-US" dirty="0"/>
              <a:t>Twain  </a:t>
            </a:r>
            <a:r>
              <a:rPr lang="en-US" dirty="0" smtClean="0"/>
              <a:t>                           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famous for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5.             John </a:t>
            </a:r>
            <a:r>
              <a:rPr lang="en-US" dirty="0"/>
              <a:t>Lennon </a:t>
            </a:r>
            <a:endParaRPr lang="en-US" dirty="0" smtClean="0"/>
          </a:p>
          <a:p>
            <a:r>
              <a:rPr lang="en-US" dirty="0" smtClean="0"/>
              <a:t>6.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Joseph </a:t>
            </a:r>
            <a:r>
              <a:rPr lang="en-US" dirty="0"/>
              <a:t>Turner </a:t>
            </a:r>
            <a:endParaRPr lang="en-US" dirty="0" smtClean="0"/>
          </a:p>
          <a:p>
            <a:r>
              <a:rPr lang="en-US" dirty="0" smtClean="0"/>
              <a:t>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Charlie Chaplin</a:t>
            </a:r>
          </a:p>
          <a:p>
            <a:r>
              <a:rPr lang="en-US" dirty="0" smtClean="0"/>
              <a:t>8.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Daniel Defoe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95528" y="94236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a) his </a:t>
            </a:r>
            <a:r>
              <a:rPr lang="en-US" dirty="0"/>
              <a:t>films.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b) her </a:t>
            </a:r>
            <a:r>
              <a:rPr lang="en-US" dirty="0"/>
              <a:t>detective stories.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c) his </a:t>
            </a:r>
            <a:r>
              <a:rPr lang="en-US" dirty="0"/>
              <a:t>books.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d) his </a:t>
            </a:r>
            <a:r>
              <a:rPr lang="en-US" dirty="0"/>
              <a:t>stories </a:t>
            </a:r>
            <a:r>
              <a:rPr lang="en-US" dirty="0" smtClean="0"/>
              <a:t>about</a:t>
            </a:r>
          </a:p>
          <a:p>
            <a:r>
              <a:rPr lang="en-US" dirty="0" smtClean="0"/>
              <a:t>Sherlock </a:t>
            </a:r>
            <a:r>
              <a:rPr lang="en-US" dirty="0"/>
              <a:t>Holmes.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e) his </a:t>
            </a:r>
            <a:r>
              <a:rPr lang="en-US" dirty="0"/>
              <a:t>Robinson Crusoe.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f) his </a:t>
            </a:r>
            <a:r>
              <a:rPr lang="en-US" dirty="0"/>
              <a:t>songs.</a:t>
            </a:r>
          </a:p>
          <a:p>
            <a:endParaRPr lang="en-US" dirty="0" smtClean="0"/>
          </a:p>
          <a:p>
            <a:r>
              <a:rPr lang="en-US" dirty="0" smtClean="0"/>
              <a:t>g) his </a:t>
            </a:r>
            <a:r>
              <a:rPr lang="en-US" dirty="0"/>
              <a:t>plays.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h) his </a:t>
            </a:r>
            <a:r>
              <a:rPr lang="en-US" dirty="0"/>
              <a:t>pictures.</a:t>
            </a:r>
            <a:endParaRPr lang="ru-RU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6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26910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William </a:t>
            </a:r>
            <a:r>
              <a:rPr lang="en-US" sz="2400" dirty="0" smtClean="0">
                <a:solidFill>
                  <a:srgbClr val="0070C0"/>
                </a:solidFill>
              </a:rPr>
              <a:t>Shakespeare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was born in April 1564.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>
                <a:solidFill>
                  <a:srgbClr val="0070C0"/>
                </a:solidFill>
              </a:rPr>
              <a:t>wrote 154 sonnets.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>
                <a:solidFill>
                  <a:srgbClr val="0070C0"/>
                </a:solidFill>
              </a:rPr>
              <a:t>educated at the local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grammar </a:t>
            </a:r>
            <a:r>
              <a:rPr lang="en-US" sz="2400" dirty="0">
                <a:solidFill>
                  <a:srgbClr val="0070C0"/>
                </a:solidFill>
              </a:rPr>
              <a:t>school, where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>
                <a:solidFill>
                  <a:srgbClr val="0070C0"/>
                </a:solidFill>
              </a:rPr>
              <a:t>studied Latin authors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and </a:t>
            </a:r>
            <a:r>
              <a:rPr lang="en-US" sz="2400" dirty="0">
                <a:solidFill>
                  <a:srgbClr val="0070C0"/>
                </a:solidFill>
              </a:rPr>
              <a:t>dramatists, logic.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Then </a:t>
            </a:r>
            <a:r>
              <a:rPr lang="en-US" sz="2400" dirty="0">
                <a:solidFill>
                  <a:srgbClr val="0070C0"/>
                </a:solidFill>
              </a:rPr>
              <a:t>he went to London.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>
                <a:solidFill>
                  <a:srgbClr val="0070C0"/>
                </a:solidFill>
              </a:rPr>
              <a:t>wrote many plays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His famous works are "Hamlet</a:t>
            </a:r>
            <a:r>
              <a:rPr lang="en-US" sz="2400" dirty="0" smtClean="0">
                <a:solidFill>
                  <a:srgbClr val="0070C0"/>
                </a:solidFill>
              </a:rPr>
              <a:t>",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"Romeo and Juliet".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Аня\Рабочий стол\468px-Shakespe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12776"/>
            <a:ext cx="3187318" cy="408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90872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ru-RU" sz="24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Charles Chaplin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was </a:t>
            </a:r>
            <a:r>
              <a:rPr lang="en-US" sz="2400" dirty="0">
                <a:solidFill>
                  <a:srgbClr val="7030A0"/>
                </a:solidFill>
              </a:rPr>
              <a:t>born in London, </a:t>
            </a:r>
            <a:r>
              <a:rPr lang="en-US" sz="2400" dirty="0" smtClean="0">
                <a:solidFill>
                  <a:srgbClr val="7030A0"/>
                </a:solidFill>
              </a:rPr>
              <a:t>on </a:t>
            </a:r>
            <a:r>
              <a:rPr lang="en-US" sz="2400" dirty="0">
                <a:solidFill>
                  <a:srgbClr val="7030A0"/>
                </a:solidFill>
              </a:rPr>
              <a:t>April </a:t>
            </a:r>
            <a:r>
              <a:rPr lang="en-US" sz="2400" dirty="0" smtClean="0">
                <a:solidFill>
                  <a:srgbClr val="7030A0"/>
                </a:solidFill>
              </a:rPr>
              <a:t>1889.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He </a:t>
            </a:r>
            <a:r>
              <a:rPr lang="en-US" sz="2400" dirty="0">
                <a:solidFill>
                  <a:srgbClr val="7030A0"/>
                </a:solidFill>
              </a:rPr>
              <a:t>started </a:t>
            </a:r>
            <a:r>
              <a:rPr lang="en-US" sz="2400" dirty="0" smtClean="0">
                <a:solidFill>
                  <a:srgbClr val="7030A0"/>
                </a:solidFill>
              </a:rPr>
              <a:t>his career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as </a:t>
            </a:r>
            <a:r>
              <a:rPr lang="en-US" sz="2400" dirty="0">
                <a:solidFill>
                  <a:srgbClr val="7030A0"/>
                </a:solidFill>
              </a:rPr>
              <a:t>an actor </a:t>
            </a:r>
            <a:r>
              <a:rPr lang="en-US" sz="2400" dirty="0" smtClean="0">
                <a:solidFill>
                  <a:srgbClr val="7030A0"/>
                </a:solidFill>
              </a:rPr>
              <a:t>when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he </a:t>
            </a:r>
            <a:r>
              <a:rPr lang="en-US" sz="2400" dirty="0">
                <a:solidFill>
                  <a:srgbClr val="7030A0"/>
                </a:solidFill>
              </a:rPr>
              <a:t>was nine.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</a:t>
            </a:r>
            <a:r>
              <a:rPr lang="en-US" sz="2400" dirty="0" smtClean="0">
                <a:solidFill>
                  <a:srgbClr val="7030A0"/>
                </a:solidFill>
              </a:rPr>
              <a:t>e went </a:t>
            </a:r>
            <a:r>
              <a:rPr lang="en-US" sz="2400" dirty="0">
                <a:solidFill>
                  <a:srgbClr val="7030A0"/>
                </a:solidFill>
              </a:rPr>
              <a:t>to America </a:t>
            </a:r>
            <a:r>
              <a:rPr lang="en-US" sz="2400" dirty="0" smtClean="0">
                <a:solidFill>
                  <a:srgbClr val="7030A0"/>
                </a:solidFill>
              </a:rPr>
              <a:t>and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became the famous star,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Charlie </a:t>
            </a:r>
            <a:r>
              <a:rPr lang="en-US" sz="2400" dirty="0">
                <a:solidFill>
                  <a:srgbClr val="7030A0"/>
                </a:solidFill>
              </a:rPr>
              <a:t>Chaplin. The actor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died </a:t>
            </a:r>
            <a:r>
              <a:rPr lang="en-US" sz="2400" dirty="0">
                <a:solidFill>
                  <a:srgbClr val="7030A0"/>
                </a:solidFill>
              </a:rPr>
              <a:t>in 1977 but we still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remember </a:t>
            </a:r>
            <a:r>
              <a:rPr lang="en-US" sz="2400" dirty="0">
                <a:solidFill>
                  <a:srgbClr val="7030A0"/>
                </a:solidFill>
              </a:rPr>
              <a:t>his «Little Tramp</a:t>
            </a:r>
            <a:r>
              <a:rPr lang="en-US" sz="2400" dirty="0" smtClean="0">
                <a:solidFill>
                  <a:srgbClr val="7030A0"/>
                </a:solidFill>
              </a:rPr>
              <a:t>»,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a funny little man in </a:t>
            </a:r>
            <a:r>
              <a:rPr lang="en-US" sz="2400" dirty="0" smtClean="0">
                <a:solidFill>
                  <a:srgbClr val="7030A0"/>
                </a:solidFill>
              </a:rPr>
              <a:t>baggy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trousers and a small bowler hat.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Аня\Рабочий стол\Chaplin192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538" y="1340768"/>
            <a:ext cx="3424553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036" y="12687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Sir Arthur Conan </a:t>
            </a:r>
            <a:r>
              <a:rPr lang="en-US" sz="2400" dirty="0" smtClean="0">
                <a:solidFill>
                  <a:srgbClr val="FF0000"/>
                </a:solidFill>
              </a:rPr>
              <a:t>Doyle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was born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>
                <a:solidFill>
                  <a:srgbClr val="FF0000"/>
                </a:solidFill>
              </a:rPr>
              <a:t>1859 in Scotland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He </a:t>
            </a:r>
            <a:r>
              <a:rPr lang="en-US" sz="2400" dirty="0">
                <a:solidFill>
                  <a:srgbClr val="FF0000"/>
                </a:solidFill>
              </a:rPr>
              <a:t>published his first </a:t>
            </a:r>
            <a:r>
              <a:rPr lang="en-US" sz="2400" dirty="0" smtClean="0">
                <a:solidFill>
                  <a:srgbClr val="FF0000"/>
                </a:solidFill>
              </a:rPr>
              <a:t>detective </a:t>
            </a:r>
            <a:r>
              <a:rPr lang="en-US" sz="2400" dirty="0">
                <a:solidFill>
                  <a:srgbClr val="FF0000"/>
                </a:solidFill>
              </a:rPr>
              <a:t>story "A Study in Scarlet". </a:t>
            </a:r>
            <a:r>
              <a:rPr lang="en-US" sz="2400" dirty="0" smtClean="0">
                <a:solidFill>
                  <a:srgbClr val="FF0000"/>
                </a:solidFill>
              </a:rPr>
              <a:t>Its </a:t>
            </a:r>
            <a:r>
              <a:rPr lang="en-US" sz="2400" dirty="0">
                <a:solidFill>
                  <a:srgbClr val="FF0000"/>
                </a:solidFill>
              </a:rPr>
              <a:t>main characters </a:t>
            </a:r>
            <a:r>
              <a:rPr lang="en-US" sz="2400" dirty="0" smtClean="0">
                <a:solidFill>
                  <a:srgbClr val="FF0000"/>
                </a:solidFill>
              </a:rPr>
              <a:t>were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Sherlock </a:t>
            </a:r>
            <a:r>
              <a:rPr lang="en-US" sz="2400" dirty="0">
                <a:solidFill>
                  <a:srgbClr val="FF0000"/>
                </a:solidFill>
              </a:rPr>
              <a:t>Holmes and Dr. </a:t>
            </a:r>
            <a:r>
              <a:rPr lang="en-US" sz="2400" dirty="0" smtClean="0">
                <a:solidFill>
                  <a:srgbClr val="FF0000"/>
                </a:solidFill>
              </a:rPr>
              <a:t>Watson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public liked these characters </a:t>
            </a:r>
            <a:r>
              <a:rPr lang="en-US" sz="2400" dirty="0" smtClean="0">
                <a:solidFill>
                  <a:srgbClr val="FF0000"/>
                </a:solidFill>
              </a:rPr>
              <a:t>and demanded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more and more stories </a:t>
            </a:r>
            <a:r>
              <a:rPr lang="en-US" sz="2400" dirty="0" smtClean="0">
                <a:solidFill>
                  <a:srgbClr val="FF0000"/>
                </a:solidFill>
              </a:rPr>
              <a:t>about </a:t>
            </a:r>
            <a:r>
              <a:rPr lang="en-US" sz="2400" dirty="0">
                <a:solidFill>
                  <a:srgbClr val="FF0000"/>
                </a:solidFill>
              </a:rPr>
              <a:t>Sherlock Holmes. </a:t>
            </a:r>
            <a:r>
              <a:rPr lang="ru-RU" sz="2400" dirty="0" err="1" smtClean="0">
                <a:solidFill>
                  <a:srgbClr val="FF0000"/>
                </a:solidFill>
              </a:rPr>
              <a:t>In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1930 </a:t>
            </a:r>
            <a:r>
              <a:rPr lang="ru-RU" sz="2400" dirty="0" err="1">
                <a:solidFill>
                  <a:srgbClr val="FF0000"/>
                </a:solidFill>
              </a:rPr>
              <a:t>he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died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 descr="C:\Documents and Settings\Аня\Рабочий стол\Conandoylestat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052736"/>
            <a:ext cx="2664677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9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318</TotalTime>
  <Words>597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Кутюр</vt:lpstr>
      <vt:lpstr>Изящная</vt:lpstr>
      <vt:lpstr>Famous people of Britain</vt:lpstr>
      <vt:lpstr>Let’s read English twister.</vt:lpstr>
      <vt:lpstr>Answer my questions. </vt:lpstr>
      <vt:lpstr>Match the English words and their Russian equivalents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Margaret Joseph  William Daniel Agatha     Charlie  ARTHUR JOHN </vt:lpstr>
      <vt:lpstr>Quiz </vt:lpstr>
      <vt:lpstr>Home task</vt:lpstr>
      <vt:lpstr>Список использованных Интернет-ресурсов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школа-1</dc:creator>
  <cp:lastModifiedBy>школа-4</cp:lastModifiedBy>
  <cp:revision>34</cp:revision>
  <dcterms:created xsi:type="dcterms:W3CDTF">2013-11-06T09:08:33Z</dcterms:created>
  <dcterms:modified xsi:type="dcterms:W3CDTF">2013-11-08T03:29:29Z</dcterms:modified>
</cp:coreProperties>
</file>