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73A61-AD77-4927-B250-D77719D2AB33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B944D-5B83-40A5-B9A2-3DC7ADD494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73A61-AD77-4927-B250-D77719D2AB33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B944D-5B83-40A5-B9A2-3DC7ADD494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73A61-AD77-4927-B250-D77719D2AB33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B944D-5B83-40A5-B9A2-3DC7ADD494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73A61-AD77-4927-B250-D77719D2AB33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B944D-5B83-40A5-B9A2-3DC7ADD494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73A61-AD77-4927-B250-D77719D2AB33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B944D-5B83-40A5-B9A2-3DC7ADD494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73A61-AD77-4927-B250-D77719D2AB33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B944D-5B83-40A5-B9A2-3DC7ADD494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73A61-AD77-4927-B250-D77719D2AB33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B944D-5B83-40A5-B9A2-3DC7ADD494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73A61-AD77-4927-B250-D77719D2AB33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B944D-5B83-40A5-B9A2-3DC7ADD494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73A61-AD77-4927-B250-D77719D2AB33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B944D-5B83-40A5-B9A2-3DC7ADD494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73A61-AD77-4927-B250-D77719D2AB33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B944D-5B83-40A5-B9A2-3DC7ADD494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73A61-AD77-4927-B250-D77719D2AB33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B944D-5B83-40A5-B9A2-3DC7ADD494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4B73A61-AD77-4927-B250-D77719D2AB33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7EB944D-5B83-40A5-B9A2-3DC7ADD494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User\&#1056;&#1072;&#1073;&#1086;&#1095;&#1080;&#1081;%20&#1089;&#1090;&#1086;&#1083;\&#1076;&#1083;&#1103;%20&#1058;&#1072;&#1090;&#1100;&#1103;&#1085;&#1099;%20&#1048;&#1074;&#1072;&#1085;&#1086;&#1074;&#1085;&#1099;\&#1053;&#1086;&#1074;&#1072;&#1103;%20&#1087;&#1072;&#1087;&#1082;&#1072;\&#1042;&#1080;&#1076;&#1077;&#1086;0015.mp4" TargetMode="External"/><Relationship Id="rId2" Type="http://schemas.openxmlformats.org/officeDocument/2006/relationships/hyperlink" Target="file:///C:\Documents%20and%20Settings\User\&#1056;&#1072;&#1073;&#1086;&#1095;&#1080;&#1081;%20&#1089;&#1090;&#1086;&#1083;\&#1076;&#1083;&#1103;%20&#1058;&#1072;&#1090;&#1100;&#1103;&#1085;&#1099;%20&#1048;&#1074;&#1072;&#1085;&#1086;&#1074;&#1085;&#1099;\&#1042;&#1080;&#1076;&#1077;&#1086;0003.mp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КОММУНИКАТИВНЫЕ ДЕЙСТВИЯ НА УРОКАХ РУССКОГО ЯЗЫКА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005064"/>
            <a:ext cx="7772400" cy="914400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ПРЕПОДАВАТЕЛЬ РУССКОГО ЯЗЫКА И ЛИТЕРАТУРЫ ТИМОШЕНКО Т.И.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hlinkClick r:id="rId2" action="ppaction://hlinkfile"/>
              </a:rPr>
              <a:t>ВЫСТУПЛЕНИЯ ОБУЧАЮЩИХСЯ:</a:t>
            </a:r>
          </a:p>
          <a:p>
            <a:r>
              <a:rPr lang="ru-RU" dirty="0" smtClean="0">
                <a:hlinkClick r:id="rId2" action="ppaction://hlinkfile"/>
              </a:rPr>
              <a:t>Видеозапись занятия по теме в 1е группе</a:t>
            </a:r>
            <a:endParaRPr lang="ru-RU" dirty="0" smtClean="0"/>
          </a:p>
          <a:p>
            <a:r>
              <a:rPr lang="ru-RU" dirty="0" smtClean="0">
                <a:hlinkClick r:id="rId3" action="ppaction://hlinkfile"/>
              </a:rPr>
              <a:t>Видеозапись занятия по теме в 1д группе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Раздел:</a:t>
            </a:r>
            <a:r>
              <a:rPr lang="ru-RU" dirty="0" smtClean="0"/>
              <a:t> Содержание, обеспечивающее формирование коммуникативной компетенции.</a:t>
            </a:r>
          </a:p>
          <a:p>
            <a:pPr>
              <a:buNone/>
            </a:pPr>
            <a:r>
              <a:rPr lang="ru-RU" b="1" dirty="0" smtClean="0"/>
              <a:t>Тема занятия: </a:t>
            </a:r>
            <a:r>
              <a:rPr lang="ru-RU" dirty="0" smtClean="0"/>
              <a:t>Овладение культурой публичной речи.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286256"/>
            <a:ext cx="8183880" cy="142876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ЛЕКЦИЯ ПРЕПОДАВАТЕЛЯ: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800" dirty="0" smtClean="0"/>
              <a:t>Всякий выступающий должен быть убедительным, чтоб слушатели были увлечены мыслью говорящего. </a:t>
            </a:r>
            <a:br>
              <a:rPr lang="ru-RU" sz="1800" dirty="0" smtClean="0"/>
            </a:br>
            <a:r>
              <a:rPr lang="ru-RU" sz="1800" dirty="0" smtClean="0"/>
              <a:t>Этому могут послужить следующие факторы:</a:t>
            </a:r>
            <a:endParaRPr lang="ru-RU" sz="1800" dirty="0"/>
          </a:p>
        </p:txBody>
      </p:sp>
      <p:pic>
        <p:nvPicPr>
          <p:cNvPr id="1026" name="Picture 2" descr="G:\пцк\1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857232"/>
            <a:ext cx="6612301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1.Структурированность речи</a:t>
            </a:r>
            <a:endParaRPr lang="ru-RU" sz="1800" dirty="0"/>
          </a:p>
        </p:txBody>
      </p:sp>
      <p:pic>
        <p:nvPicPr>
          <p:cNvPr id="2050" name="Picture 2" descr="G:\пцк\2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714356"/>
            <a:ext cx="8064557" cy="4073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2.Позитивный настрой говорящего</a:t>
            </a:r>
            <a:endParaRPr lang="ru-RU" sz="1800" dirty="0"/>
          </a:p>
        </p:txBody>
      </p:sp>
      <p:pic>
        <p:nvPicPr>
          <p:cNvPr id="3074" name="Picture 2" descr="G:\пцк\3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28604"/>
            <a:ext cx="8081066" cy="4927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3.Заслуживающее внимания содержание речи</a:t>
            </a:r>
            <a:endParaRPr lang="ru-RU" sz="1800" dirty="0"/>
          </a:p>
        </p:txBody>
      </p:sp>
      <p:pic>
        <p:nvPicPr>
          <p:cNvPr id="4098" name="Picture 2" descr="G:\пцк\4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18" y="454875"/>
            <a:ext cx="5753102" cy="4402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4.Умение вести диалог</a:t>
            </a:r>
            <a:endParaRPr lang="ru-RU" sz="1800" dirty="0"/>
          </a:p>
        </p:txBody>
      </p:sp>
      <p:pic>
        <p:nvPicPr>
          <p:cNvPr id="5122" name="Picture 2" descr="G:\пцк\i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28604"/>
            <a:ext cx="7557188" cy="4376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Выступление </a:t>
            </a:r>
            <a:r>
              <a:rPr lang="ru-RU" sz="1800" dirty="0" err="1" smtClean="0"/>
              <a:t>А.Лапухиной</a:t>
            </a:r>
            <a:r>
              <a:rPr lang="ru-RU" sz="1800" dirty="0" smtClean="0"/>
              <a:t> с публичным докладом на олимпиаде по РКР в Мишкино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G:\пцк\IMG_02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571480"/>
            <a:ext cx="3525309" cy="4000528"/>
          </a:xfrm>
          <a:prstGeom prst="rect">
            <a:avLst/>
          </a:prstGeom>
          <a:noFill/>
        </p:spPr>
      </p:pic>
      <p:pic>
        <p:nvPicPr>
          <p:cNvPr id="6147" name="Picture 3" descr="G:\пцк\IMG_029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3" y="571480"/>
            <a:ext cx="3802409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Выступление победителя на олимпиаде по РКР в </a:t>
            </a:r>
            <a:r>
              <a:rPr lang="ru-RU" sz="1800" dirty="0" smtClean="0"/>
              <a:t>Мишкино. 2011г</a:t>
            </a:r>
            <a:endParaRPr lang="ru-RU" sz="1800" dirty="0"/>
          </a:p>
        </p:txBody>
      </p:sp>
      <p:pic>
        <p:nvPicPr>
          <p:cNvPr id="7170" name="Picture 2" descr="G:\пцк\IMG_030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571480"/>
            <a:ext cx="5583767" cy="4187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58</TotalTime>
  <Words>84</Words>
  <Application>Microsoft Office PowerPoint</Application>
  <PresentationFormat>Экран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КОММУНИКАТИВНЫЕ ДЕЙСТВИЯ НА УРОКАХ РУССКОГО ЯЗЫКА</vt:lpstr>
      <vt:lpstr>Слайд 2</vt:lpstr>
      <vt:lpstr>ЛЕКЦИЯ ПРЕПОДАВАТЕЛЯ:  Всякий выступающий должен быть убедительным, чтоб слушатели были увлечены мыслью говорящего.  Этому могут послужить следующие факторы:</vt:lpstr>
      <vt:lpstr>1.Структурированность речи</vt:lpstr>
      <vt:lpstr>2.Позитивный настрой говорящего</vt:lpstr>
      <vt:lpstr>3.Заслуживающее внимания содержание речи</vt:lpstr>
      <vt:lpstr>4.Умение вести диалог</vt:lpstr>
      <vt:lpstr>Выступление А.Лапухиной с публичным докладом на олимпиаде по РКР в Мишкино</vt:lpstr>
      <vt:lpstr>Выступление победителя на олимпиаде по РКР в Мишкино. 2011г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</cp:revision>
  <dcterms:created xsi:type="dcterms:W3CDTF">2013-01-23T06:21:08Z</dcterms:created>
  <dcterms:modified xsi:type="dcterms:W3CDTF">2013-04-15T17:59:04Z</dcterms:modified>
</cp:coreProperties>
</file>