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61" r:id="rId9"/>
    <p:sldId id="265" r:id="rId10"/>
    <p:sldId id="266" r:id="rId11"/>
    <p:sldId id="263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0"/>
            <a:ext cx="9217024" cy="14700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Антон Павлович Чехов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581128"/>
            <a:ext cx="3440832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 ученица 8 класса: </a:t>
            </a:r>
          </a:p>
          <a:p>
            <a:r>
              <a:rPr lang="ru-RU" sz="2400" dirty="0" err="1" smtClean="0"/>
              <a:t>Ханова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Линара</a:t>
            </a:r>
            <a:endParaRPr lang="ru-RU" sz="2400" dirty="0"/>
          </a:p>
        </p:txBody>
      </p:sp>
      <p:pic>
        <p:nvPicPr>
          <p:cNvPr id="4" name="Рисунок 3" descr="chehov_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3753660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68144" y="1447800"/>
            <a:ext cx="3065544" cy="55816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 Еще на первых репетициях в этом театре Чехов встретился с актрисой О. </a:t>
            </a:r>
            <a:r>
              <a:rPr lang="ru-RU" sz="2800" dirty="0" err="1" smtClean="0"/>
              <a:t>Книппер</a:t>
            </a:r>
            <a:r>
              <a:rPr lang="ru-RU" sz="2800" dirty="0" smtClean="0"/>
              <a:t> , ставшей в 1901 его женой.</a:t>
            </a:r>
          </a:p>
          <a:p>
            <a:endParaRPr lang="ru-RU" dirty="0"/>
          </a:p>
        </p:txBody>
      </p:sp>
      <p:pic>
        <p:nvPicPr>
          <p:cNvPr id="4" name="Picture 4" descr="http://www.vanmeetin.ru/research/chekhov/people/withKnip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4237527" cy="5951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5520" y="1916832"/>
            <a:ext cx="3928480" cy="44405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 1884 вышла первая книга рассказов Чехова — "Сказки Мельпомены", затем следуют "Пестрые рассказы" (1886), "В сумерках" (1887), "Хмурые люди" (1890). </a:t>
            </a:r>
          </a:p>
          <a:p>
            <a:endParaRPr lang="ru-RU" dirty="0"/>
          </a:p>
        </p:txBody>
      </p:sp>
      <p:pic>
        <p:nvPicPr>
          <p:cNvPr id="4" name="Picture 2" descr="http://www.my-chekhov.ru/images/sbor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4248472" cy="6355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476672"/>
            <a:ext cx="3137552" cy="57717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1904 в связи с резким ухудшением здоровья Чехов поехал для лечения в Германию, на курорт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Баденвейлер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Здесь 2 июня он скончался.</a:t>
            </a:r>
          </a:p>
          <a:p>
            <a:endParaRPr lang="ru-RU" dirty="0"/>
          </a:p>
        </p:txBody>
      </p:sp>
      <p:pic>
        <p:nvPicPr>
          <p:cNvPr id="4" name="Picture 2" descr="http://www.vanmeetin.ru/research/chekhov/people/in-Badenweiler-destructed-by-germans-in1914-1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3960440" cy="53919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(Памятник Чехову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Баденвейлере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К сожалению, он был уничтожен немцами во время  Первой Мировой Войны)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0"/>
            <a:ext cx="507860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69352" cy="6237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7818072" cy="1426170"/>
          </a:xfrm>
        </p:spPr>
        <p:txBody>
          <a:bodyPr/>
          <a:lstStyle/>
          <a:p>
            <a:r>
              <a:rPr lang="ru-RU" dirty="0" smtClean="0"/>
              <a:t>А.П.Чехов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378044"/>
            <a:ext cx="7437512" cy="5500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Родился в г. Таганроге 17 (29)января 1860г., умер 2 (15)июля 1904 г. в г. </a:t>
            </a:r>
            <a:r>
              <a:rPr lang="ru-RU" sz="2400" dirty="0" err="1" smtClean="0"/>
              <a:t>Баденвейлер</a:t>
            </a:r>
            <a:r>
              <a:rPr lang="ru-RU" sz="2400" dirty="0" smtClean="0"/>
              <a:t> (Южная Германия). Похоронен на Новодевичьем кладбище в Москве.</a:t>
            </a:r>
            <a:endParaRPr lang="ru-RU" sz="2400" dirty="0"/>
          </a:p>
        </p:txBody>
      </p:sp>
      <p:pic>
        <p:nvPicPr>
          <p:cNvPr id="5" name="Рисунок 4" descr="information_items_13473694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2656"/>
            <a:ext cx="3168352" cy="3279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Еще будучи гимназистом, он писал юморески, участвуя в гимназическом журнале. В студенческие годы, сотрудничал в журналах "Стрекоза", "Будильник", "Зритель" и др., подписываясь разными псевдонимами, но чаще всего Антоша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Чехонте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В 1868 поступил в гимназию. Когда вся семья Чеховых переехала в Москву, будущий писатель остался в Таганроге и зарабатывал на жизнь репетиторством, чтобы окончить учение.</a:t>
            </a:r>
          </a:p>
          <a:p>
            <a:pPr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Окончив гимназию в 1879, уехал в Москву и поступил на медицинский факультет Московского университета, где слушал лекции знаменитых профессоров — Н. Склифосовского, Г. Захарьина и др.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Его семья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2200" y="548680"/>
            <a:ext cx="2561488" cy="56997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Отец - Павел Егорович Чехов (1825 - 1898 г.г.). Мать - Евгения Яковлевна Чехова (урождённая Морозова) (1835 - 1919 г.г.)</a:t>
            </a:r>
            <a:br>
              <a:rPr lang="ru-RU" sz="2000" dirty="0" smtClean="0"/>
            </a:br>
            <a:r>
              <a:rPr lang="ru-RU" sz="2000" dirty="0" smtClean="0"/>
              <a:t>Братья и сестры: Александр - литератор, лингвист (1855 - 1913 г.г.); Николай - художник (1858 -1889 г.г.); Михаил - писатель, юрист (1868 - 1936 г.г.); Иван - учитель (известный московский педагог) (1861 - 1922 г.г.); Мария - художница-пейзажистка (1863 - 1957 г.г.). Все дети Чеховых были исключительно одарёнными, высокообразованными людьми.</a:t>
            </a:r>
            <a:endParaRPr lang="ru-RU" sz="2000" dirty="0"/>
          </a:p>
        </p:txBody>
      </p:sp>
      <p:pic>
        <p:nvPicPr>
          <p:cNvPr id="4" name="Рисунок 3" descr="0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052736"/>
            <a:ext cx="6126462" cy="4365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836712"/>
            <a:ext cx="4073656" cy="54116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Отец - Павел Егорович Чехов был весьма интересной личностью. Он имел в Таганроге бакалейную лавку, будучи купцом 3-й гильдии, но занимался торговлей без особого рвения, больше уделяя внимание посещению церковных служб, пению и общественным делам. Обстановка в </a:t>
            </a:r>
            <a:r>
              <a:rPr lang="ru-RU" sz="2000" dirty="0" err="1" smtClean="0"/>
              <a:t>домеЧеховых</a:t>
            </a:r>
            <a:r>
              <a:rPr lang="ru-RU" sz="2000" dirty="0" smtClean="0"/>
              <a:t> была традиционно - патриархальной: дети воспитывались в строгости, часто применялись и телесные наказания, бездельничать никому не дозволялось. Помимо учебы в гимназии, сыновьям Павла Егоровича приходилось иногда замещать отца в лавке, конечно в ущерб занятиям. По вечерам пели хором. Отец прекрасно играл на скрипке.</a:t>
            </a:r>
            <a:endParaRPr lang="ru-RU" sz="2000" dirty="0"/>
          </a:p>
        </p:txBody>
      </p:sp>
      <p:pic>
        <p:nvPicPr>
          <p:cNvPr id="4" name="Рисунок 3" descr="0005-004-Rodite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980728"/>
            <a:ext cx="3600400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64088" y="809328"/>
            <a:ext cx="3569600" cy="60486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/>
              <a:t>Мать - Евгения Яковлевна, прекрасная хозяйка, очень заботливая и любящая, жила исключительно жизнью детей и мужа. Но, при этом, страстно любила театр, хотя и посещала его нечасто. В ранней молодости она была отдана в таганрогский частный пансион благородных девиц, где обучалась танцам и хорошим манерам. Евгения Яковлевна оказывала огромное влияние на формирование характеров своих детей, воспитывая в них отзывчивость, уважение и сострадание к слабым, угнетённым, любовь к природе и миру. Антон Павлович Чехов впоследствии говорил, что «талант в нас со стороны отца, а душа - со стороны матери».</a:t>
            </a:r>
            <a:endParaRPr lang="ru-RU" sz="2000" dirty="0"/>
          </a:p>
        </p:txBody>
      </p:sp>
      <p:pic>
        <p:nvPicPr>
          <p:cNvPr id="4" name="Рисунок 3" descr="0_21d22_a3fc9bc3_-1-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1" y="836712"/>
            <a:ext cx="4104456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548680"/>
            <a:ext cx="4217672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Став земским врачом, Чехов серьезно занимался медицинской практикой. В 80-х гг. сотрудничал в газете А.С. Суворина "Новое время". Книги Чехова имели успех, а сборник "В сумерки" (1887) был отмечен Академией наук половиной Пушкинской премии. </a:t>
            </a:r>
          </a:p>
        </p:txBody>
      </p:sp>
      <p:pic>
        <p:nvPicPr>
          <p:cNvPr id="4" name="Рисунок 3" descr="b_1731_i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60648"/>
            <a:ext cx="3761118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96136" y="1447800"/>
            <a:ext cx="3137552" cy="4800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конце 1880 он много работал для театра: пьесы "Иванов", "Леший", "Свадьба", водевили "Медведь", "Юбилей" и др.</a:t>
            </a:r>
          </a:p>
          <a:p>
            <a:endParaRPr lang="ru-RU" dirty="0"/>
          </a:p>
        </p:txBody>
      </p:sp>
      <p:pic>
        <p:nvPicPr>
          <p:cNvPr id="6" name="Picture 2" descr="http://www.hrono.ru/img/rgd/chehov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4906657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382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Антон Павлович Чехов</vt:lpstr>
      <vt:lpstr>А.П.Чехов</vt:lpstr>
      <vt:lpstr>Презентация PowerPoint</vt:lpstr>
      <vt:lpstr>Презентация PowerPoint</vt:lpstr>
      <vt:lpstr>Его семья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Линка</dc:creator>
  <cp:lastModifiedBy>Школа</cp:lastModifiedBy>
  <cp:revision>11</cp:revision>
  <dcterms:created xsi:type="dcterms:W3CDTF">2014-03-02T06:15:12Z</dcterms:created>
  <dcterms:modified xsi:type="dcterms:W3CDTF">2015-04-21T04:12:19Z</dcterms:modified>
</cp:coreProperties>
</file>