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56" r:id="rId5"/>
    <p:sldId id="262" r:id="rId6"/>
    <p:sldId id="263" r:id="rId7"/>
    <p:sldId id="257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3356992"/>
            <a:ext cx="3816424" cy="280831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Организую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школы  принимать  участие  в  конкурсах  по  математике  «кенгуру»  и  по  информатике  «кит»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J:\портфолио иванова\сертификат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3910204" cy="5544616"/>
          </a:xfrm>
          <a:prstGeom prst="rect">
            <a:avLst/>
          </a:prstGeom>
          <a:noFill/>
        </p:spPr>
      </p:pic>
      <p:pic>
        <p:nvPicPr>
          <p:cNvPr id="4098" name="Picture 2" descr="J:\100_7900.jpg"/>
          <p:cNvPicPr>
            <a:picLocks noChangeAspect="1" noChangeArrowheads="1"/>
          </p:cNvPicPr>
          <p:nvPr/>
        </p:nvPicPr>
        <p:blipFill>
          <a:blip r:embed="rId3" cstate="print"/>
          <a:srcRect l="9665" t="19269" r="30409" b="10049"/>
          <a:stretch>
            <a:fillRect/>
          </a:stretch>
        </p:blipFill>
        <p:spPr bwMode="auto">
          <a:xfrm>
            <a:off x="4572000" y="260648"/>
            <a:ext cx="3256014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Участие обучающихся в конкурсе </a:t>
            </a:r>
            <a:r>
              <a:rPr lang="ru-RU" dirty="0" smtClean="0">
                <a:solidFill>
                  <a:schemeClr val="tx1"/>
                </a:solidFill>
              </a:rPr>
              <a:t>«КИТ» </a:t>
            </a: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 smtClean="0">
                <a:solidFill>
                  <a:schemeClr val="tx1"/>
                </a:solidFill>
              </a:rPr>
              <a:t>2011 </a:t>
            </a:r>
            <a:r>
              <a:rPr lang="ru-RU" dirty="0" smtClean="0">
                <a:solidFill>
                  <a:schemeClr val="tx1"/>
                </a:solidFill>
              </a:rPr>
              <a:t>году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Documents and Settings\Vladimir\Мои документы\Мои результаты сканирования\2013-12 (дек)\сканирование0005.jpg"/>
          <p:cNvPicPr>
            <a:picLocks noChangeAspect="1" noChangeArrowheads="1"/>
          </p:cNvPicPr>
          <p:nvPr/>
        </p:nvPicPr>
        <p:blipFill>
          <a:blip r:embed="rId2" cstate="print"/>
          <a:srcRect l="5438" t="39799" b="27130"/>
          <a:stretch>
            <a:fillRect/>
          </a:stretch>
        </p:blipFill>
        <p:spPr bwMode="auto">
          <a:xfrm>
            <a:off x="971600" y="3068959"/>
            <a:ext cx="6624736" cy="3563897"/>
          </a:xfrm>
          <a:prstGeom prst="rect">
            <a:avLst/>
          </a:prstGeom>
          <a:noFill/>
        </p:spPr>
      </p:pic>
      <p:pic>
        <p:nvPicPr>
          <p:cNvPr id="6" name="Picture 2" descr="C:\Documents and Settings\Vladimir\Мои документы\Мои результаты сканирования\2013-12 (дек)\сканирование0005.jpg"/>
          <p:cNvPicPr>
            <a:picLocks noChangeAspect="1" noChangeArrowheads="1"/>
          </p:cNvPicPr>
          <p:nvPr/>
        </p:nvPicPr>
        <p:blipFill>
          <a:blip r:embed="rId2" cstate="print"/>
          <a:srcRect l="7783" t="5784" b="75920"/>
          <a:stretch>
            <a:fillRect/>
          </a:stretch>
        </p:blipFill>
        <p:spPr bwMode="auto">
          <a:xfrm>
            <a:off x="1187624" y="1412776"/>
            <a:ext cx="6480720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Участие обучающихся в конкурсе </a:t>
            </a:r>
            <a:r>
              <a:rPr lang="ru-RU" dirty="0" smtClean="0">
                <a:solidFill>
                  <a:schemeClr val="tx1"/>
                </a:solidFill>
              </a:rPr>
              <a:t>«КИТ» </a:t>
            </a: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 smtClean="0">
                <a:solidFill>
                  <a:schemeClr val="tx1"/>
                </a:solidFill>
              </a:rPr>
              <a:t>2012 </a:t>
            </a:r>
            <a:r>
              <a:rPr lang="ru-RU" dirty="0" smtClean="0">
                <a:solidFill>
                  <a:schemeClr val="tx1"/>
                </a:solidFill>
              </a:rPr>
              <a:t>году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Vladimir\Мои документы\Мои результаты сканирования\2013-12 (дек)\сканирование0004.jpg"/>
          <p:cNvPicPr>
            <a:picLocks noChangeAspect="1" noChangeArrowheads="1"/>
          </p:cNvPicPr>
          <p:nvPr/>
        </p:nvPicPr>
        <p:blipFill>
          <a:blip r:embed="rId2" cstate="print"/>
          <a:srcRect l="8454" t="6737" r="13348" b="76901"/>
          <a:stretch>
            <a:fillRect/>
          </a:stretch>
        </p:blipFill>
        <p:spPr bwMode="auto">
          <a:xfrm>
            <a:off x="611560" y="1124744"/>
            <a:ext cx="6624736" cy="1584176"/>
          </a:xfrm>
          <a:prstGeom prst="rect">
            <a:avLst/>
          </a:prstGeom>
          <a:noFill/>
        </p:spPr>
      </p:pic>
      <p:pic>
        <p:nvPicPr>
          <p:cNvPr id="5" name="Picture 2" descr="C:\Documents and Settings\Vladimir\Мои документы\Мои результаты сканирования\2013-12 (дек)\сканирование0004.jpg"/>
          <p:cNvPicPr>
            <a:picLocks noChangeAspect="1" noChangeArrowheads="1"/>
          </p:cNvPicPr>
          <p:nvPr/>
        </p:nvPicPr>
        <p:blipFill>
          <a:blip r:embed="rId2" cstate="print"/>
          <a:srcRect l="7922" t="43755" r="13637" b="24533"/>
          <a:stretch>
            <a:fillRect/>
          </a:stretch>
        </p:blipFill>
        <p:spPr bwMode="auto">
          <a:xfrm>
            <a:off x="611560" y="2852936"/>
            <a:ext cx="6768752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7242048" cy="698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Участие обучающихся в конкурсе </a:t>
            </a:r>
            <a:r>
              <a:rPr lang="ru-RU" dirty="0" smtClean="0">
                <a:solidFill>
                  <a:schemeClr val="tx1"/>
                </a:solidFill>
              </a:rPr>
              <a:t>«КИТ» </a:t>
            </a:r>
            <a:r>
              <a:rPr lang="ru-RU" dirty="0" smtClean="0">
                <a:solidFill>
                  <a:schemeClr val="tx1"/>
                </a:solidFill>
              </a:rPr>
              <a:t>в 2013 году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Documents and Settings\Vladimir\Мои документы\Мои результаты сканирования\2013-10 (окт)\квитанции конкурсов.jpg"/>
          <p:cNvPicPr>
            <a:picLocks noChangeAspect="1" noChangeArrowheads="1"/>
          </p:cNvPicPr>
          <p:nvPr/>
        </p:nvPicPr>
        <p:blipFill>
          <a:blip r:embed="rId2" cstate="print">
            <a:lum bright="1000"/>
          </a:blip>
          <a:srcRect t="53607" r="3018"/>
          <a:stretch>
            <a:fillRect/>
          </a:stretch>
        </p:blipFill>
        <p:spPr bwMode="auto">
          <a:xfrm>
            <a:off x="827584" y="1770186"/>
            <a:ext cx="6540202" cy="5087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Участие обучающихся в конкурсе </a:t>
            </a:r>
            <a:r>
              <a:rPr lang="ru-RU" sz="3200" dirty="0" smtClean="0">
                <a:solidFill>
                  <a:schemeClr val="tx1"/>
                </a:solidFill>
              </a:rPr>
              <a:t>«кенгуру» </a:t>
            </a:r>
            <a:r>
              <a:rPr lang="ru-RU" sz="3200" dirty="0" smtClean="0">
                <a:solidFill>
                  <a:schemeClr val="tx1"/>
                </a:solidFill>
              </a:rPr>
              <a:t>в </a:t>
            </a:r>
            <a:r>
              <a:rPr lang="ru-RU" sz="3200" dirty="0" smtClean="0">
                <a:solidFill>
                  <a:schemeClr val="tx1"/>
                </a:solidFill>
              </a:rPr>
              <a:t>2012 </a:t>
            </a:r>
            <a:r>
              <a:rPr lang="ru-RU" sz="3200" dirty="0" smtClean="0">
                <a:solidFill>
                  <a:schemeClr val="tx1"/>
                </a:solidFill>
              </a:rPr>
              <a:t>году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Documents and Settings\Vladimir\Мои документы\Мои результаты сканирования\2013-12 (дек)\сканирование0007.jpg"/>
          <p:cNvPicPr>
            <a:picLocks noChangeAspect="1" noChangeArrowheads="1"/>
          </p:cNvPicPr>
          <p:nvPr/>
        </p:nvPicPr>
        <p:blipFill>
          <a:blip r:embed="rId2" cstate="print"/>
          <a:srcRect l="7221" t="62370" r="6133" b="18140"/>
          <a:stretch>
            <a:fillRect/>
          </a:stretch>
        </p:blipFill>
        <p:spPr bwMode="auto">
          <a:xfrm>
            <a:off x="467544" y="3140968"/>
            <a:ext cx="7834471" cy="2952328"/>
          </a:xfrm>
          <a:prstGeom prst="rect">
            <a:avLst/>
          </a:prstGeom>
          <a:noFill/>
        </p:spPr>
      </p:pic>
      <p:pic>
        <p:nvPicPr>
          <p:cNvPr id="7" name="Picture 2" descr="C:\Documents and Settings\Vladimir\Мои документы\Мои результаты сканирования\2013-12 (дек)\сканирование0007.jpg"/>
          <p:cNvPicPr>
            <a:picLocks noChangeAspect="1" noChangeArrowheads="1"/>
          </p:cNvPicPr>
          <p:nvPr/>
        </p:nvPicPr>
        <p:blipFill>
          <a:blip r:embed="rId2" cstate="print"/>
          <a:srcRect l="10831" r="7938" b="87006"/>
          <a:stretch>
            <a:fillRect/>
          </a:stretch>
        </p:blipFill>
        <p:spPr bwMode="auto">
          <a:xfrm>
            <a:off x="1043608" y="1628800"/>
            <a:ext cx="7128792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Участие обучающихся в конкурсе </a:t>
            </a:r>
            <a:r>
              <a:rPr lang="ru-RU" sz="3200" dirty="0" smtClean="0">
                <a:solidFill>
                  <a:schemeClr val="tx1"/>
                </a:solidFill>
              </a:rPr>
              <a:t>«кенгуру» </a:t>
            </a:r>
            <a:r>
              <a:rPr lang="ru-RU" sz="3200" dirty="0" smtClean="0">
                <a:solidFill>
                  <a:schemeClr val="tx1"/>
                </a:solidFill>
              </a:rPr>
              <a:t>в </a:t>
            </a:r>
            <a:r>
              <a:rPr lang="ru-RU" sz="3200" dirty="0" smtClean="0">
                <a:solidFill>
                  <a:schemeClr val="tx1"/>
                </a:solidFill>
              </a:rPr>
              <a:t>2013 </a:t>
            </a:r>
            <a:r>
              <a:rPr lang="ru-RU" sz="3200" dirty="0" smtClean="0">
                <a:solidFill>
                  <a:schemeClr val="tx1"/>
                </a:solidFill>
              </a:rPr>
              <a:t>году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Documents and Settings\Vladimir\Мои документы\Мои результаты сканирования\2013-12 (дек)\сканирование0006.jpg"/>
          <p:cNvPicPr>
            <a:picLocks noChangeAspect="1" noChangeArrowheads="1"/>
          </p:cNvPicPr>
          <p:nvPr/>
        </p:nvPicPr>
        <p:blipFill>
          <a:blip r:embed="rId2" cstate="print"/>
          <a:srcRect l="5333" t="81841" r="5333" b="2793"/>
          <a:stretch>
            <a:fillRect/>
          </a:stretch>
        </p:blipFill>
        <p:spPr bwMode="auto">
          <a:xfrm>
            <a:off x="1" y="4221088"/>
            <a:ext cx="8172400" cy="2160240"/>
          </a:xfrm>
          <a:prstGeom prst="rect">
            <a:avLst/>
          </a:prstGeom>
          <a:noFill/>
        </p:spPr>
      </p:pic>
      <p:pic>
        <p:nvPicPr>
          <p:cNvPr id="5" name="Picture 2" descr="C:\Documents and Settings\Vladimir\Мои документы\Мои результаты сканирования\2013-12 (дек)\сканирование0006.jpg"/>
          <p:cNvPicPr>
            <a:picLocks noChangeAspect="1" noChangeArrowheads="1"/>
          </p:cNvPicPr>
          <p:nvPr/>
        </p:nvPicPr>
        <p:blipFill>
          <a:blip r:embed="rId2" cstate="print"/>
          <a:srcRect b="84546"/>
          <a:stretch>
            <a:fillRect/>
          </a:stretch>
        </p:blipFill>
        <p:spPr bwMode="auto">
          <a:xfrm>
            <a:off x="467544" y="2420888"/>
            <a:ext cx="7534105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Участники </a:t>
            </a:r>
            <a:r>
              <a:rPr lang="ru-RU" dirty="0" err="1" smtClean="0">
                <a:solidFill>
                  <a:schemeClr val="tx1"/>
                </a:solidFill>
              </a:rPr>
              <a:t>медиафорума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J:\газета 2012\100_89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574827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4653136"/>
            <a:ext cx="352839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Дипломом активного участника  </a:t>
            </a:r>
            <a:r>
              <a:rPr lang="ru-RU" dirty="0" err="1" smtClean="0">
                <a:solidFill>
                  <a:schemeClr val="tx1"/>
                </a:solidFill>
              </a:rPr>
              <a:t>Медиафорума</a:t>
            </a:r>
            <a:r>
              <a:rPr lang="ru-RU" dirty="0" smtClean="0">
                <a:solidFill>
                  <a:schemeClr val="tx1"/>
                </a:solidFill>
              </a:rPr>
              <a:t> стала </a:t>
            </a:r>
            <a:r>
              <a:rPr lang="ru-RU" dirty="0" err="1" smtClean="0">
                <a:solidFill>
                  <a:schemeClr val="tx1"/>
                </a:solidFill>
              </a:rPr>
              <a:t>Тарабарова</a:t>
            </a:r>
            <a:r>
              <a:rPr lang="ru-RU" dirty="0" smtClean="0">
                <a:solidFill>
                  <a:schemeClr val="tx1"/>
                </a:solidFill>
              </a:rPr>
              <a:t> Надежда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(всего участников было 350)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J:\газета 2012\100_8928.JPG"/>
          <p:cNvPicPr/>
          <p:nvPr/>
        </p:nvPicPr>
        <p:blipFill>
          <a:blip r:embed="rId2" cstate="print"/>
          <a:srcRect l="70151" t="34426" r="2290" b="8197"/>
          <a:stretch>
            <a:fillRect/>
          </a:stretch>
        </p:blipFill>
        <p:spPr bwMode="auto">
          <a:xfrm>
            <a:off x="899592" y="908720"/>
            <a:ext cx="3456384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43</TotalTime>
  <Words>77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Организую  детей  школы  принимать  участие  в  конкурсах  по  математике  «кенгуру»  и  по  информатике  «кит»</vt:lpstr>
      <vt:lpstr>Участие обучающихся в конкурсе «КИТ» в 2011 году</vt:lpstr>
      <vt:lpstr>Участие обучающихся в конкурсе «КИТ» в 2012 году</vt:lpstr>
      <vt:lpstr>Участие обучающихся в конкурсе «КИТ» в 2013 году</vt:lpstr>
      <vt:lpstr>Участие обучающихся в конкурсе «кенгуру» в 2012 году</vt:lpstr>
      <vt:lpstr>Участие обучающихся в конкурсе «кенгуру» в 2013 году</vt:lpstr>
      <vt:lpstr>Участники медиафорума</vt:lpstr>
      <vt:lpstr>Дипломом активного участника  Медиафорума стала Тарабарова Надежда (всего участников было 350)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Участие обучающихся в конкурсе КИТ в 2013 году</dc:title>
  <cp:lastModifiedBy>Vladimir</cp:lastModifiedBy>
  <cp:revision>6</cp:revision>
  <dcterms:modified xsi:type="dcterms:W3CDTF">2013-12-25T17:25:15Z</dcterms:modified>
</cp:coreProperties>
</file>