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АБОТА ПАПКИ\КАРТИНКИ\КАРТИНКИ\ФОН\camomiles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89210242_pic4702527460x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924944"/>
            <a:ext cx="5429685" cy="3623724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65383" y="188640"/>
            <a:ext cx="7027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МБДОУ города Кургана «Детский сад комбинированного вида №2 «Дружная семейка»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24744"/>
            <a:ext cx="7435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00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Клуб «90х60х90»</a:t>
            </a:r>
            <a:endParaRPr lang="ru-RU" sz="5400" b="1" cap="none" spc="0" dirty="0">
              <a:ln w="12700">
                <a:solidFill>
                  <a:srgbClr val="00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ght-abstract-wide-wallpaper-1280x800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6370954"/>
            <a:ext cx="9144000" cy="131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87849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положения:</a:t>
            </a:r>
          </a:p>
          <a:p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Клуб «90х60х90» создан с целью установления партнерских отношений между родителями, сотрудниками детского сада и социальными партнерами.</a:t>
            </a:r>
            <a:r>
              <a:rPr lang="ru-RU" sz="1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/>
            <a:endParaRPr lang="ru-RU" sz="1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Клуб «90х60х90» осуществляет свою деятельность в соответствии с нормативно – правовыми актами в сфере образования, уставом МБДОУ, настоящим Положением.</a:t>
            </a:r>
          </a:p>
          <a:p>
            <a:pPr marL="342900" indent="-342900" algn="just"/>
            <a:endParaRPr lang="ru-RU" sz="1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Участниками клуба являются: родители воспитанников, посещающих наш детский сад, педагоги детского сада, педагог – психолог.</a:t>
            </a:r>
          </a:p>
          <a:p>
            <a:pPr marL="342900" indent="-342900" algn="just"/>
            <a:endParaRPr lang="ru-RU" sz="1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Деятельность клуба основана на принципе добровольности всех его участников. </a:t>
            </a:r>
          </a:p>
          <a:p>
            <a:pPr marL="342900" indent="-34290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abstract-wide-wallpaper-1280x800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marL="342900" indent="-342900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поддержать физическое здоровье и  нормализовать психологическое состояние участников клуба.</a:t>
            </a:r>
          </a:p>
          <a:p>
            <a:pPr marL="342900" indent="-342900" algn="just"/>
            <a:endParaRPr lang="ru-RU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Ознакомление участников клуба с наиболее эффективными методами и приемами снятия психоэмоционального напряжения, психологической разгрузки.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Популяризация деятельности МБДОУ.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abstract-wide-wallpaper-1280x800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Алгоритм проведения Клуба «90х60х90»:</a:t>
            </a:r>
          </a:p>
          <a:p>
            <a:pPr algn="ctr"/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Участники клуба отмечают свое психологическое состояние.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Вступительное слово руководителя клуба.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Практическая часть: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Общение педагога – психолога с элементами тренинга или практической деятельностью.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Общение инструктора ФК с выполнением комплексов физических упражнений или общение другого приглашенного педагога.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Рефлексия, чаепитие, неформальное общение. 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ght-abstract-wide-wallpaper-1280x800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F:\РАБОТА ПАПКИ\ВАЛЕОЛОГИЧЕСКАЯ НЕДЕЛЯ\Неделя здоровья фото\второй\IMG_4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908720"/>
            <a:ext cx="291632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F:\РАБОТА ПАПКИ\ВАЛЕОЛОГИЧЕСКАЯ НЕДЕЛЯ\Неделя здоровья фото\второй\IMG_4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91490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188640"/>
            <a:ext cx="298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Стройные ножки 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924944"/>
            <a:ext cx="363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Гармония души и тела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3068960"/>
            <a:ext cx="273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Осенняя хандра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645024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4.Зимний сон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F6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2747797" cy="2060848"/>
          </a:xfrm>
          <a:prstGeom prst="rect">
            <a:avLst/>
          </a:prstGeom>
        </p:spPr>
      </p:pic>
      <p:pic>
        <p:nvPicPr>
          <p:cNvPr id="11" name="Рисунок 10" descr="DSCF6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4653136"/>
            <a:ext cx="2736304" cy="2052228"/>
          </a:xfrm>
          <a:prstGeom prst="rect">
            <a:avLst/>
          </a:prstGeom>
        </p:spPr>
      </p:pic>
      <p:pic>
        <p:nvPicPr>
          <p:cNvPr id="1026" name="Picture 2" descr="C:\Users\1\Documents\Youcam\Snapshot_201503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60648"/>
            <a:ext cx="1584176" cy="2559508"/>
          </a:xfrm>
          <a:prstGeom prst="rect">
            <a:avLst/>
          </a:prstGeom>
          <a:noFill/>
        </p:spPr>
      </p:pic>
      <p:pic>
        <p:nvPicPr>
          <p:cNvPr id="10" name="Рисунок 9" descr="DSCF61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789040"/>
            <a:ext cx="2592288" cy="1944216"/>
          </a:xfrm>
          <a:prstGeom prst="rect">
            <a:avLst/>
          </a:prstGeom>
        </p:spPr>
      </p:pic>
      <p:pic>
        <p:nvPicPr>
          <p:cNvPr id="1027" name="Picture 3" descr="C:\Users\1\Documents\Youcam\Snapshot_20150331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149080"/>
            <a:ext cx="1635249" cy="252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abstract-wide-wallpaper-1280x800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332656"/>
            <a:ext cx="546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Занятия клуба по 4 сезонам: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8843_las-droga-drzewa-jes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3419872" cy="2232248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megsezonye-z-v-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96752"/>
            <a:ext cx="3459756" cy="2232248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ostrova_tropiki_palmy_pesok_okean_oblaka_4246x2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527744" cy="2348783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allfons.ru_15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077072"/>
            <a:ext cx="3500715" cy="2353058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abstract-wide-wallpaper-1280x800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5856" y="188640"/>
            <a:ext cx="2807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Навстречу весне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6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5856" y="764704"/>
            <a:ext cx="2592288" cy="1944216"/>
          </a:xfrm>
          <a:prstGeom prst="rect">
            <a:avLst/>
          </a:prstGeom>
        </p:spPr>
      </p:pic>
      <p:pic>
        <p:nvPicPr>
          <p:cNvPr id="5" name="Рисунок 4" descr="IMG_26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00192" y="764704"/>
            <a:ext cx="2555776" cy="1916832"/>
          </a:xfrm>
          <a:prstGeom prst="rect">
            <a:avLst/>
          </a:prstGeom>
        </p:spPr>
      </p:pic>
      <p:pic>
        <p:nvPicPr>
          <p:cNvPr id="7" name="Рисунок 6" descr="DSCN00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64704"/>
            <a:ext cx="2592288" cy="1944216"/>
          </a:xfrm>
          <a:prstGeom prst="rect">
            <a:avLst/>
          </a:prstGeom>
        </p:spPr>
      </p:pic>
      <p:pic>
        <p:nvPicPr>
          <p:cNvPr id="8" name="Рисунок 7" descr="IMG_27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39" y="2564904"/>
            <a:ext cx="2400267" cy="1800200"/>
          </a:xfrm>
          <a:prstGeom prst="rect">
            <a:avLst/>
          </a:prstGeom>
        </p:spPr>
      </p:pic>
      <p:pic>
        <p:nvPicPr>
          <p:cNvPr id="9" name="Рисунок 8" descr="IMG_27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7" y="4581128"/>
            <a:ext cx="2507771" cy="1880828"/>
          </a:xfrm>
          <a:prstGeom prst="rect">
            <a:avLst/>
          </a:prstGeom>
        </p:spPr>
      </p:pic>
      <p:pic>
        <p:nvPicPr>
          <p:cNvPr id="10" name="Рисунок 9" descr="IMG_27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4581128"/>
            <a:ext cx="2507771" cy="1880828"/>
          </a:xfrm>
          <a:prstGeom prst="rect">
            <a:avLst/>
          </a:prstGeom>
        </p:spPr>
      </p:pic>
      <p:pic>
        <p:nvPicPr>
          <p:cNvPr id="11" name="Рисунок 10" descr="IMG_273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653136"/>
            <a:ext cx="2657276" cy="1798804"/>
          </a:xfrm>
          <a:prstGeom prst="rect">
            <a:avLst/>
          </a:prstGeom>
        </p:spPr>
      </p:pic>
      <p:pic>
        <p:nvPicPr>
          <p:cNvPr id="6" name="Рисунок 5" descr="IMG_2686.JPG"/>
          <p:cNvPicPr>
            <a:picLocks noChangeAspect="1"/>
          </p:cNvPicPr>
          <p:nvPr/>
        </p:nvPicPr>
        <p:blipFill>
          <a:blip r:embed="rId10" cstate="print"/>
          <a:srcRect l="9051" t="13251" r="8263"/>
          <a:stretch>
            <a:fillRect/>
          </a:stretch>
        </p:blipFill>
        <p:spPr>
          <a:xfrm>
            <a:off x="1888198" y="2564904"/>
            <a:ext cx="2379357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РАБОТА ПАПКИ\КАРТИНКИ\КАРТИНКИ\ФОН\camomiles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1844824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227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2015-03-19T11:08:32Z</dcterms:created>
  <dcterms:modified xsi:type="dcterms:W3CDTF">2015-05-03T19:09:48Z</dcterms:modified>
</cp:coreProperties>
</file>