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2" r:id="rId16"/>
    <p:sldId id="274" r:id="rId17"/>
    <p:sldId id="275" r:id="rId18"/>
    <p:sldId id="273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B82CE-7735-48B6-AC03-FB2E651E7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AD20E-99E0-4D22-B804-1A0633866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5611-776A-4F33-AA58-E90B75BCF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AAD4F-37A0-4FEF-A06E-EFE975176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7A47D-C6EE-4921-ABD1-C5E6ED887D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1E29-E232-4BCE-BA1F-C9B925C31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81E22-1147-4345-B1A0-E0D1BA5C0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E6A04-2079-4DC2-81A0-1D1AF4E0C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2BBC5-476A-48C9-BA20-3890563B1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12A66-87BE-4E71-837B-29145D4925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66091-E2B4-4D07-B072-5FDFF848E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940F43-C324-4CD0-AA8F-C24ABF1786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domna.mpg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8" y="404813"/>
            <a:ext cx="8501122" cy="1470025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Тема: «Производство чугуна»</a:t>
            </a:r>
            <a:endParaRPr lang="ru-RU" sz="3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929198"/>
            <a:ext cx="8429684" cy="1536700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Цель: Проанализировать технологию получения чугуна с различных точек зрения</a:t>
            </a:r>
            <a:endParaRPr lang="ru-RU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09600" y="142853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Доменный процесс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6215106" cy="595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785794"/>
            <a:ext cx="2643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786190"/>
            <a:ext cx="26523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500826" y="621508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Bookman Old Style" pitchFamily="18" charset="0"/>
                <a:hlinkClick r:id="rId5" action="ppaction://hlinkfile"/>
              </a:rPr>
              <a:t>Видео</a:t>
            </a:r>
            <a:endParaRPr lang="ru-RU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1470" y="1357298"/>
            <a:ext cx="9001124" cy="10715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1.</a:t>
            </a: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На каком уровне печи самая высокая температура?</a:t>
            </a:r>
            <a:r>
              <a:rPr kumimoji="0" lang="ru-RU" sz="28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1406" y="2571744"/>
            <a:ext cx="9001124" cy="10715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.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летка для выпуска шлака из печи выше, чем для выпуска чугуна. Обоснуйте.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1470" y="3786190"/>
            <a:ext cx="9001124" cy="10715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3.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Почему колошниковый газ не выпускают в атмосферу сразу из </a:t>
            </a:r>
            <a:r>
              <a:rPr kumimoji="0" lang="ru-RU" sz="2400" b="1" i="0" u="none" strike="noStrike" kern="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колошн</a:t>
            </a:r>
            <a:r>
              <a:rPr lang="ru-RU" sz="2400" b="1" kern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ика</a:t>
            </a:r>
            <a:r>
              <a:rPr kumimoji="0" lang="ru-RU" sz="24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?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1470" y="4929198"/>
            <a:ext cx="9001124" cy="10715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4</a:t>
            </a:r>
            <a:r>
              <a:rPr kumimoji="0" lang="ru-RU" sz="26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.</a:t>
            </a:r>
            <a:r>
              <a:rPr kumimoji="0" lang="ru-RU" sz="26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С какой целью воздух, подаваемый в печь, предварительно подогревают</a:t>
            </a:r>
            <a:r>
              <a:rPr kumimoji="0" lang="ru-RU" sz="26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?</a:t>
            </a:r>
            <a:endParaRPr kumimoji="0" lang="ru-RU" sz="26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Фронтальный опрос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1406" y="1357298"/>
            <a:ext cx="9001124" cy="12144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5.</a:t>
            </a:r>
            <a:r>
              <a:rPr kumimoji="0" lang="ru-RU" sz="22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куски загружаемого в домну</a:t>
            </a:r>
            <a:r>
              <a:rPr kumimoji="0" lang="ru-RU" sz="22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сырья должны иметь определенный размер. Обоснуйте.</a:t>
            </a:r>
            <a:endParaRPr kumimoji="0" lang="ru-RU" sz="22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1470" y="3071810"/>
            <a:ext cx="9001124" cy="12858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6.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Почему конусы колошника работают в противофазе – когда один открывается, другой закрыт</a:t>
            </a:r>
            <a:r>
              <a:rPr kumimoji="0" lang="ru-RU" sz="24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?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1470" y="4786322"/>
            <a:ext cx="9001124" cy="12858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7.</a:t>
            </a: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Какая химическая реакция является основной в доменном процессе</a:t>
            </a:r>
            <a:r>
              <a:rPr kumimoji="0" lang="ru-RU" sz="2400" b="1" i="0" u="none" strike="noStrike" kern="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?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Фронтальный опрос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9030" y="3714752"/>
            <a:ext cx="20847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1285860"/>
            <a:ext cx="19558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Работа в группах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571876"/>
            <a:ext cx="173477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Геологи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78592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Увеличение сырьевой базы для производства чугуна на территории России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786454"/>
            <a:ext cx="22140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Технологи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132"/>
            <a:ext cx="685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Увеличение производительности доменного процесса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4000504"/>
            <a:ext cx="30236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2577598" cy="23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Работа в группах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405846"/>
            <a:ext cx="179247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Экологи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894" y="157161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Влияние производства чугуна на окружающую среду и здоровье человека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5715016"/>
            <a:ext cx="27222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Экономисты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14818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Снижение себестоимости получения чугуна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доклад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868403"/>
            <a:ext cx="9144000" cy="1655057"/>
            <a:chOff x="0" y="868403"/>
            <a:chExt cx="9144000" cy="165505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868403"/>
              <a:ext cx="1385071" cy="161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928662" y="2000240"/>
              <a:ext cx="1734770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ysClr val="windowText" lastClr="000000"/>
                  </a:solidFill>
                  <a:latin typeface="Bookman Old Style" pitchFamily="18" charset="0"/>
                </a:rPr>
                <a:t>Геологи</a:t>
              </a:r>
              <a:endParaRPr lang="ru-RU" sz="2800" b="1" dirty="0">
                <a:solidFill>
                  <a:sysClr val="windowText" lastClr="000000"/>
                </a:solidFill>
                <a:latin typeface="Bookman Old Style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0166" y="1214422"/>
              <a:ext cx="76438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Увеличение сырьевой базы для производства чугуна на территории России.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2844" y="1714488"/>
            <a:ext cx="9001156" cy="1951980"/>
            <a:chOff x="142844" y="1714488"/>
            <a:chExt cx="9001156" cy="195198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72396" y="1714488"/>
              <a:ext cx="136585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929932" y="3143248"/>
              <a:ext cx="2214068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ysClr val="windowText" lastClr="000000"/>
                  </a:solidFill>
                  <a:latin typeface="Bookman Old Style" pitchFamily="18" charset="0"/>
                </a:rPr>
                <a:t>Технологи</a:t>
              </a:r>
              <a:endParaRPr lang="ru-RU" sz="2800" b="1" dirty="0">
                <a:solidFill>
                  <a:sysClr val="windowText" lastClr="000000"/>
                </a:solidFill>
                <a:latin typeface="Bookman Old Style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2844" y="2571744"/>
              <a:ext cx="72866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Увеличение производительности доменного процесса.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4282" y="3357562"/>
            <a:ext cx="8643998" cy="2166294"/>
            <a:chOff x="214282" y="3357562"/>
            <a:chExt cx="8643998" cy="216629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4282" y="3357562"/>
              <a:ext cx="1702483" cy="15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285720" y="5000636"/>
              <a:ext cx="1792478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ysClr val="windowText" lastClr="000000"/>
                  </a:solidFill>
                  <a:latin typeface="Bookman Old Style" pitchFamily="18" charset="0"/>
                </a:rPr>
                <a:t>Экологи</a:t>
              </a:r>
              <a:endParaRPr lang="ru-RU" sz="2800" b="1" dirty="0">
                <a:solidFill>
                  <a:sysClr val="windowText" lastClr="000000"/>
                </a:solidFill>
                <a:latin typeface="Bookman Old Style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00232" y="3857628"/>
              <a:ext cx="6858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Влияние производства чугуна на окружающую среду и здоровье человека.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4786322"/>
            <a:ext cx="8794450" cy="1666228"/>
            <a:chOff x="214282" y="4786322"/>
            <a:chExt cx="8794450" cy="166622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58016" y="4786322"/>
              <a:ext cx="2023524" cy="133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286512" y="5929330"/>
              <a:ext cx="2722220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ysClr val="windowText" lastClr="000000"/>
                  </a:solidFill>
                  <a:latin typeface="Bookman Old Style" pitchFamily="18" charset="0"/>
                </a:rPr>
                <a:t>Экономисты</a:t>
              </a:r>
              <a:endParaRPr lang="ru-RU" sz="2800" b="1" dirty="0">
                <a:solidFill>
                  <a:sysClr val="windowText" lastClr="000000"/>
                </a:solidFill>
                <a:latin typeface="Bookman Old Style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5572140"/>
              <a:ext cx="60007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Снижение себестоимости получения чугуна.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06" y="1071546"/>
          <a:ext cx="9001156" cy="565309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98087"/>
                <a:gridCol w="4903069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Аспект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Рационализаторское</a:t>
                      </a:r>
                      <a:r>
                        <a:rPr lang="ru-RU" sz="2200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предложение группы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cap="all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Геологический</a:t>
                      </a:r>
                      <a:endParaRPr lang="ru-RU" sz="2200" b="1" cap="all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Увеличение сырьевой базы</a:t>
                      </a:r>
                      <a:r>
                        <a:rPr lang="ru-RU" sz="2200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за счет переработки лома черных металлов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cap="all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Технологический</a:t>
                      </a:r>
                      <a:endParaRPr lang="ru-RU" sz="2200" b="1" cap="all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Обогащение дутья кислородом и вдувание угольной пыли и мазута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cap="all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Экологический</a:t>
                      </a:r>
                      <a:endParaRPr lang="ru-RU" sz="2200" b="1" cap="all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Разработка и производство очистных сооружений нового поколения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cap="all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Экономический</a:t>
                      </a:r>
                      <a:endParaRPr lang="ru-RU" sz="2200" b="1" cap="all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Снижение</a:t>
                      </a:r>
                      <a:r>
                        <a:rPr lang="ru-RU" sz="2200" b="1" baseline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расхода топлива (стоимость кокса составляет 40-50 % себестоимости чугуна)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Производство чугуна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Домашнее задание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643050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Творческая работа в виде статьи по выбранному вами направлению на тему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«Перспективы улучшения получения чугуна в Росси».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r="1887" b="2100"/>
          <a:stretch>
            <a:fillRect/>
          </a:stretch>
        </p:blipFill>
        <p:spPr bwMode="auto">
          <a:xfrm>
            <a:off x="4143372" y="1214422"/>
            <a:ext cx="50006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2262838"/>
            <a:ext cx="8533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i="1" dirty="0" smtClean="0">
                <a:latin typeface="Bookman Old Style" pitchFamily="18" charset="0"/>
              </a:rPr>
              <a:t>1. Сегодня на уроке меня удивило, что…</a:t>
            </a:r>
            <a:endParaRPr lang="ru-RU" sz="2800" dirty="0" smtClean="0">
              <a:latin typeface="Bookman Old Style" pitchFamily="18" charset="0"/>
            </a:endParaRPr>
          </a:p>
          <a:p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977218"/>
            <a:ext cx="4410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i="1" dirty="0" smtClean="0">
                <a:latin typeface="Bookman Old Style" pitchFamily="18" charset="0"/>
              </a:rPr>
              <a:t>2. Мне понравилось...</a:t>
            </a:r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620160"/>
            <a:ext cx="8547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i="1" dirty="0" smtClean="0">
                <a:latin typeface="Bookman Old Style" pitchFamily="18" charset="0"/>
              </a:rPr>
              <a:t>3. Я не соглашусь с теми, кто считает…</a:t>
            </a:r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191664"/>
            <a:ext cx="479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4. Мне кажется, что…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834606"/>
            <a:ext cx="6293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i="1" dirty="0" smtClean="0">
                <a:latin typeface="Bookman Old Style" pitchFamily="18" charset="0"/>
              </a:rPr>
              <a:t>5. Теперь я точно знаю, что…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548986"/>
            <a:ext cx="789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6. Мне не хватает информации про …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28596" y="285728"/>
            <a:ext cx="82296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Давайте обсудим: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ol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179793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143768" cy="571504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Петропавловск-Камчатский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071678"/>
            <a:ext cx="464347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F:\Хазиева_И.М\урок Хазиева\материал для слайдов про петропавловск\Достопримечательности_города_Петропавловск-Камчатски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93825" y="1071546"/>
            <a:ext cx="4378637" cy="320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ol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F:\Хазиева_И.М\урок Хазиева\материал для слайдов про петропавловск\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1551296" cy="298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87" y="9954"/>
            <a:ext cx="1071570" cy="113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143768" cy="571504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Петропавловск-Камчатский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071546"/>
            <a:ext cx="4572032" cy="254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F:\Хазиева_И.М\урок Хазиева\материал для слайдов про петропавловск\719_o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285749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ol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7" y="9954"/>
            <a:ext cx="1071570" cy="113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142985"/>
            <a:ext cx="72866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2857496"/>
            <a:ext cx="243191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Хазиева_И.М\урок Хазиева\материал для слайдов про петропавловск\149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857496"/>
            <a:ext cx="2999118" cy="249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Хазиева_И.М\урок Хазиева\материал для слайдов про петропавловск\vitus_bering0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2928934"/>
            <a:ext cx="1928826" cy="282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143768" cy="571504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Петропавловск-Камчатский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ol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7" y="9954"/>
            <a:ext cx="1071570" cy="113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143768" cy="571504"/>
          </a:xfr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Петропавловск-Камчатский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214422"/>
            <a:ext cx="62007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1142984"/>
            <a:ext cx="4238628" cy="289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G:\Хазиева_И.М\урок Хазиева\материал для слайдов про петропавловск\145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928670"/>
            <a:ext cx="1632343" cy="192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Изделия из чугуна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3024868" cy="260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85725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Чугун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-сплав железа с углеродом (2…6,67%), также могут входить кремний, марганец, сера, фосфор и др.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357298"/>
            <a:ext cx="4000508" cy="300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000372"/>
            <a:ext cx="3143273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714752"/>
            <a:ext cx="2643206" cy="167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1500174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09600" y="285728"/>
            <a:ext cx="8229600" cy="7778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Исходные материалы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2286016" cy="20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3500438"/>
            <a:ext cx="257176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Бурый железняк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214422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643306" y="3500438"/>
            <a:ext cx="2571768" cy="36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магнетит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85860"/>
            <a:ext cx="3000396" cy="207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3500438"/>
            <a:ext cx="2571768" cy="36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Красная руда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000504"/>
            <a:ext cx="175091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5857892"/>
            <a:ext cx="2571768" cy="36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Полевой шпат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92906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57488" y="4857760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Сера +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857760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фосфор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3893339" y="4250537"/>
            <a:ext cx="428628" cy="25003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5929330"/>
            <a:ext cx="2571768" cy="36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Вредные примеси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09600" y="285728"/>
            <a:ext cx="8229600" cy="7778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Территории России где располагаются месторождения</a:t>
            </a: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железной руды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9144000" cy="50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9600" y="285728"/>
            <a:ext cx="8229600" cy="7778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Исходные материалы</a:t>
            </a:r>
            <a:endParaRPr kumimoji="0" lang="ru-RU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2601513" cy="20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32" y="3643314"/>
            <a:ext cx="2286048" cy="39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известняк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928802"/>
            <a:ext cx="3251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71736" y="3857628"/>
            <a:ext cx="2071702" cy="39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доломит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285859"/>
            <a:ext cx="3071834" cy="231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72066" y="3500438"/>
            <a:ext cx="16430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кварц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143116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858016" y="4071942"/>
            <a:ext cx="2071702" cy="39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песчаники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214818"/>
            <a:ext cx="3286148" cy="250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4500570"/>
            <a:ext cx="2619372" cy="188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643306" y="5143512"/>
            <a:ext cx="2071702" cy="63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шлак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Техника</Template>
  <TotalTime>361</TotalTime>
  <Words>369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Техника</vt:lpstr>
      <vt:lpstr>Тема: «Производство чугуна»</vt:lpstr>
      <vt:lpstr>Петропавловск-Камчатский</vt:lpstr>
      <vt:lpstr>Петропавловск-Камчатский</vt:lpstr>
      <vt:lpstr>Петропавловск-Камчатский</vt:lpstr>
      <vt:lpstr>Петропавловск-Камчатский</vt:lpstr>
      <vt:lpstr>Изделия из чугуна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KGK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«Производство чугуна»</dc:title>
  <dc:creator>Бузычкина</dc:creator>
  <cp:lastModifiedBy>Hazieva</cp:lastModifiedBy>
  <cp:revision>37</cp:revision>
  <dcterms:created xsi:type="dcterms:W3CDTF">2013-04-22T08:24:15Z</dcterms:created>
  <dcterms:modified xsi:type="dcterms:W3CDTF">2014-10-01T04:41:57Z</dcterms:modified>
</cp:coreProperties>
</file>