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</p:sldMasterIdLst>
  <p:notesMasterIdLst>
    <p:notesMasterId r:id="rId29"/>
  </p:notesMasterIdLst>
  <p:sldIdLst>
    <p:sldId id="257" r:id="rId9"/>
    <p:sldId id="282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4" r:id="rId22"/>
    <p:sldId id="283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5FD5-3C53-4981-8071-D4F24CB8C55C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B1D2B-3A6C-4262-BCDE-D3F9906CE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0CCB-741D-47D5-8765-1D4060C655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1D2B-3A6C-4262-BCDE-D3F9906CE39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277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«Детский сад № 37» города Кургана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524000"/>
            <a:ext cx="6156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«Наша дошкольная жизнь»</a:t>
            </a:r>
          </a:p>
          <a:p>
            <a:pPr algn="ctr"/>
            <a:r>
              <a:rPr lang="ru-RU" sz="3200" dirty="0" smtClean="0"/>
              <a:t>Номинация: «Растем здоровыми»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124200"/>
            <a:ext cx="7377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Тема: «Искусство долго жить»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562600"/>
            <a:ext cx="6378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Береснева</a:t>
            </a:r>
            <a:r>
              <a:rPr lang="ru-RU" sz="2400" dirty="0" smtClean="0">
                <a:solidFill>
                  <a:srgbClr val="FFFF00"/>
                </a:solidFill>
              </a:rPr>
              <a:t> Светлана Викторовна </a:t>
            </a:r>
          </a:p>
          <a:p>
            <a:r>
              <a:rPr lang="ru-RU" sz="2400" dirty="0" smtClean="0"/>
              <a:t>воспитатель подготовительной к школе группы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26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Пальчиковая гимнастика (ежедневно </a:t>
            </a:r>
          </a:p>
          <a:p>
            <a:pPr algn="ctr"/>
            <a:r>
              <a:rPr lang="ru-RU" sz="3600" dirty="0" smtClean="0"/>
              <a:t>во время режимных моментов)</a:t>
            </a:r>
            <a:endParaRPr lang="ru-RU" sz="3600" dirty="0"/>
          </a:p>
        </p:txBody>
      </p:sp>
      <p:pic>
        <p:nvPicPr>
          <p:cNvPr id="1026" name="Picture 2" descr="F:\береснева\SDC1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761999"/>
          <a:ext cx="8229600" cy="5893457"/>
        </p:xfrm>
        <a:graphic>
          <a:graphicData uri="http://schemas.openxmlformats.org/drawingml/2006/table">
            <a:tbl>
              <a:tblPr/>
              <a:tblGrid>
                <a:gridCol w="374068"/>
                <a:gridCol w="1312904"/>
                <a:gridCol w="2430494"/>
                <a:gridCol w="4112134"/>
              </a:tblGrid>
              <a:tr h="20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1.Строение тела и органов.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2. «Здоровье на тарелке».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представление о строении человеческого организма.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начальные представления об особенностях и функциях пищеварительной системы человека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1.«Почему ты растешь?».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«Вода – наша помощница»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знания о питании, его значении для роста организма, о взаимосвязи здоровья и питания.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представление о том, зачем нужна вода и как она полезна для здоровья.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1.Дорожка здоровья»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«Полезная и вредная пища»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Совершенствовать навыки пользования предметами личной гигиены, заботиться о своем здоровье.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представление о полезных и вредных нашему организму  продуктах.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1.Мои верные помощники»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«С утра до вечера»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навыки бережного и заботливого отношения к своему организму.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Познакомить  детей с распорядком дня и важности его соблюдения.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1.Рациональная пища»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навыки  осознанно относиться к своему питанию, отличать полезные для здоровья продукты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13" marR="4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52400"/>
            <a:ext cx="590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План работы «Уроков здоровья»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Урок Здоровья «Здоровье на тарелке»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береснева\SDC13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368800" cy="3276600"/>
          </a:xfrm>
          <a:prstGeom prst="rect">
            <a:avLst/>
          </a:prstGeom>
          <a:noFill/>
        </p:spPr>
      </p:pic>
      <p:pic>
        <p:nvPicPr>
          <p:cNvPr id="4" name="Picture 2" descr="F:\береснева\SDC1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276600" cy="4368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«Строение тела, органов»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береснева\SDC13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724400" cy="3543300"/>
          </a:xfrm>
          <a:prstGeom prst="rect">
            <a:avLst/>
          </a:prstGeom>
          <a:noFill/>
        </p:spPr>
      </p:pic>
      <p:pic>
        <p:nvPicPr>
          <p:cNvPr id="3075" name="Picture 3" descr="F:\береснева\SDC13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248400" cy="14478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Уголок здоровья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Desktop\светочка\SDC1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Физкультурный уголок</a:t>
            </a:r>
            <a:endParaRPr lang="ru-RU" sz="4400" dirty="0"/>
          </a:p>
        </p:txBody>
      </p:sp>
      <p:pic>
        <p:nvPicPr>
          <p:cNvPr id="1027" name="Picture 3" descr="C:\Users\1\Desktop\светочка\SDC14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724400" cy="512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Дневничок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Здоровячок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Содержимое 4" descr="SDC138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33599" y="1676400"/>
            <a:ext cx="5180375" cy="3886200"/>
          </a:xfrm>
          <a:ln w="228600" cap="sq" cmpd="thickThin">
            <a:solidFill>
              <a:schemeClr val="accent6">
                <a:lumMod val="75000"/>
              </a:schemeClr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Полезные советы из серии «Здоровье»</a:t>
            </a:r>
          </a:p>
        </p:txBody>
      </p:sp>
      <p:pic>
        <p:nvPicPr>
          <p:cNvPr id="65539" name="Picture 2" descr="F:\наталья\DSC02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857364"/>
            <a:ext cx="4038600" cy="3457575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5540" name="Picture 3" descr="F:\наталья\DSC02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02962">
            <a:off x="4652968" y="2853092"/>
            <a:ext cx="3809239" cy="2856929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858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День здоровья</a:t>
            </a:r>
          </a:p>
        </p:txBody>
      </p:sp>
      <p:sp>
        <p:nvSpPr>
          <p:cNvPr id="59395" name="Текст 6"/>
          <p:cNvSpPr>
            <a:spLocks noGrp="1"/>
          </p:cNvSpPr>
          <p:nvPr>
            <p:ph type="body" idx="1"/>
          </p:nvPr>
        </p:nvSpPr>
        <p:spPr>
          <a:xfrm>
            <a:off x="990600" y="6019800"/>
            <a:ext cx="5429250" cy="65881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Торжественное открытие</a:t>
            </a:r>
          </a:p>
        </p:txBody>
      </p:sp>
      <p:pic>
        <p:nvPicPr>
          <p:cNvPr id="40964" name="Содержимое 4" descr="SDC1348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4040188" cy="3030538"/>
          </a:xfrm>
          <a:ln w="228600" cap="sq" cmpd="thickThin">
            <a:solidFill>
              <a:schemeClr val="accent6">
                <a:lumMod val="75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0965" name="Содержимое 5" descr="SDC134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438400"/>
            <a:ext cx="4500562" cy="3375422"/>
          </a:xfrm>
          <a:ln w="228600" cap="sq" cmpd="thickThin"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59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 с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родителями </a:t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гровое занятие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«Подвижная игра в жизни ребенка» 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SN151143д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495801" cy="2941587"/>
          </a:xfrm>
          <a:ln w="228600" cap="sq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6" descr="SDC119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505200"/>
            <a:ext cx="3645131" cy="2730731"/>
          </a:xfrm>
          <a:ln w="228600" cap="sq" cmpd="thickThin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Здоровье - это состояние полного физического, психического </a:t>
            </a:r>
            <a:b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 социального благополучия, а не просто отсутствие болезней или</a:t>
            </a:r>
            <a:b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физических дефектов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9900CC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(Всемирная организация здравоохранения).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981200"/>
            <a:ext cx="70628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Искусство долго жить состоит,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прежде всего, в том, чтобы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научиться с детства следить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за своим здоровьем.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Цель: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2800" dirty="0" smtClean="0"/>
              <a:t>Формирование у детей осмысленного понятия</a:t>
            </a:r>
          </a:p>
          <a:p>
            <a:pPr algn="ctr"/>
            <a:r>
              <a:rPr lang="ru-RU" sz="2800" dirty="0" smtClean="0"/>
              <a:t> здорового образа жизни.</a:t>
            </a:r>
          </a:p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Формировать правильное поведение ребенка по отношению </a:t>
            </a:r>
          </a:p>
          <a:p>
            <a:pPr marL="342900" indent="-342900"/>
            <a:r>
              <a:rPr lang="ru-RU" sz="2400" dirty="0" smtClean="0"/>
              <a:t>к своему здоровью.</a:t>
            </a:r>
          </a:p>
          <a:p>
            <a:pPr marL="342900" indent="-342900"/>
            <a:r>
              <a:rPr lang="ru-RU" sz="2400" dirty="0" smtClean="0"/>
              <a:t> 2. Помочь ребенку создать целостное представление о своем теле, «слушать» и «слышать свой организм. </a:t>
            </a:r>
          </a:p>
          <a:p>
            <a:pPr marL="342900" indent="-342900"/>
            <a:r>
              <a:rPr lang="ru-RU" sz="2400" dirty="0" smtClean="0"/>
              <a:t>3. Формировать потребность в физическом и</a:t>
            </a:r>
          </a:p>
          <a:p>
            <a:pPr marL="342900" indent="-342900"/>
            <a:r>
              <a:rPr lang="ru-RU" sz="2400" dirty="0" smtClean="0"/>
              <a:t> нравственном самосовершенствовании, в здоровом образе жизни.</a:t>
            </a:r>
          </a:p>
          <a:p>
            <a:pPr marL="342900" indent="-342900"/>
            <a:r>
              <a:rPr lang="ru-RU" sz="2400" dirty="0" smtClean="0"/>
              <a:t>4. Привить навыки профилактики и гигиены, развивать </a:t>
            </a:r>
          </a:p>
          <a:p>
            <a:pPr marL="342900" indent="-342900"/>
            <a:r>
              <a:rPr lang="ru-RU" sz="2400" dirty="0" smtClean="0"/>
              <a:t>умение предвидеть возможные опасные для жизни последствия  </a:t>
            </a:r>
          </a:p>
          <a:p>
            <a:pPr marL="342900" indent="-342900"/>
            <a:r>
              <a:rPr lang="ru-RU" sz="2400" dirty="0" smtClean="0"/>
              <a:t>своих поступков для себя и своих сверстников.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817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Методы и формы работы с детьми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4979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Утренняя гимнастика </a:t>
            </a:r>
            <a:endParaRPr lang="ru-RU" sz="4000" dirty="0"/>
          </a:p>
        </p:txBody>
      </p:sp>
      <p:pic>
        <p:nvPicPr>
          <p:cNvPr id="1027" name="Picture 3" descr="C:\Users\1\Desktop\светочка\SDC14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305800" cy="1524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Корригирующая гимнастика после дневного сна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светочка\SDC14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зарядка[12-38-53]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57400"/>
            <a:ext cx="7391400" cy="4157663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676400" y="0"/>
            <a:ext cx="63246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Дыхательная гимнастика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12" descr="F:\наталья\DSC0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5132376" cy="3849283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8550" name="Picture 13" descr="F:\наталья\DSC0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4622797" cy="3467098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 для глаз 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11" descr="F:\наталья\DSC0255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382000" cy="6288088"/>
          </a:xfrm>
          <a:ln w="228600" cap="sq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457200"/>
            <a:ext cx="4800600" cy="10668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Релаксация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F:\береснева\SDC13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43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16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Пальчиковая гимнастика «</a:t>
            </a:r>
            <a:r>
              <a:rPr lang="ru-RU" sz="3600" dirty="0" err="1" smtClean="0">
                <a:solidFill>
                  <a:srgbClr val="00B050"/>
                </a:solidFill>
              </a:rPr>
              <a:t>Су-джок</a:t>
            </a:r>
            <a:r>
              <a:rPr lang="ru-RU" sz="3600" dirty="0" smtClean="0">
                <a:solidFill>
                  <a:srgbClr val="00B050"/>
                </a:solidFill>
              </a:rPr>
              <a:t>»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</TotalTime>
  <Words>407</Words>
  <PresentationFormat>Экран (4:3)</PresentationFormat>
  <Paragraphs>79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Метро</vt:lpstr>
      <vt:lpstr>Эркер</vt:lpstr>
      <vt:lpstr>Тема Office</vt:lpstr>
      <vt:lpstr>Апекс</vt:lpstr>
      <vt:lpstr>Трек</vt:lpstr>
      <vt:lpstr>Городская</vt:lpstr>
      <vt:lpstr>Аспект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«Дневничок Здоровячок»</vt:lpstr>
      <vt:lpstr>Полезные советы из серии «Здоровье»</vt:lpstr>
      <vt:lpstr>День здоровья</vt:lpstr>
      <vt:lpstr>Взаимодействие  с родителями  Игровое занятие  «Подвижная игра в жизни ребенка»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2013-11-19T06:36:43Z</dcterms:created>
  <dcterms:modified xsi:type="dcterms:W3CDTF">2013-11-20T07:09:52Z</dcterms:modified>
</cp:coreProperties>
</file>