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CEC9-7EDF-4056-9C58-E08FEBB6386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6BA7D-B672-4EC8-A825-B6248672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 родному селу </a:t>
            </a:r>
            <a:r>
              <a:rPr lang="ru-RU" dirty="0" err="1" smtClean="0"/>
              <a:t>Б-Чаусово</a:t>
            </a:r>
            <a:r>
              <a:rPr lang="ru-RU" dirty="0" smtClean="0"/>
              <a:t>», К уроку на тему «Архитектура традиционного народного жилища. Ремесла.»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Бородина Влада </a:t>
            </a:r>
            <a:r>
              <a:rPr lang="ru-RU" dirty="0" smtClean="0"/>
              <a:t>(</a:t>
            </a:r>
            <a:r>
              <a:rPr lang="ru-RU" dirty="0" smtClean="0"/>
              <a:t>8 </a:t>
            </a:r>
            <a:r>
              <a:rPr lang="ru-RU" dirty="0" smtClean="0"/>
              <a:t>класс)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забавы с. </a:t>
            </a:r>
            <a:r>
              <a:rPr lang="ru-RU" dirty="0" err="1" smtClean="0"/>
              <a:t>Б.Чаусово</a:t>
            </a:r>
            <a:endParaRPr lang="ru-RU" dirty="0"/>
          </a:p>
        </p:txBody>
      </p:sp>
      <p:pic>
        <p:nvPicPr>
          <p:cNvPr id="9218" name="Picture 2" descr="C:\Users\User\Desktop\искусство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по дереву</a:t>
            </a:r>
            <a:endParaRPr lang="ru-RU" dirty="0"/>
          </a:p>
        </p:txBody>
      </p:sp>
      <p:pic>
        <p:nvPicPr>
          <p:cNvPr id="10242" name="Picture 2" descr="C:\Users\User\Desktop\SAM_0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рыболовство</a:t>
            </a:r>
            <a:endParaRPr lang="ru-RU" dirty="0"/>
          </a:p>
        </p:txBody>
      </p:sp>
      <p:pic>
        <p:nvPicPr>
          <p:cNvPr id="11266" name="Picture 2" descr="C:\Users\User\Desktop\IMGP1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пчеловодство</a:t>
            </a:r>
            <a:endParaRPr lang="ru-RU" dirty="0"/>
          </a:p>
        </p:txBody>
      </p:sp>
      <p:pic>
        <p:nvPicPr>
          <p:cNvPr id="12290" name="Picture 2" descr="C:\Users\User\Desktop\IMGP2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пчеловодство</a:t>
            </a:r>
            <a:endParaRPr lang="ru-RU" dirty="0"/>
          </a:p>
        </p:txBody>
      </p:sp>
      <p:pic>
        <p:nvPicPr>
          <p:cNvPr id="1026" name="Picture 2" descr="C:\Users\User\Desktop\с флешки\DSC_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фасада</a:t>
            </a:r>
            <a:endParaRPr lang="ru-RU" dirty="0"/>
          </a:p>
        </p:txBody>
      </p:sp>
      <p:pic>
        <p:nvPicPr>
          <p:cNvPr id="1026" name="Picture 2" descr="C:\Users\User\Desktop\искус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строений с. </a:t>
            </a:r>
            <a:r>
              <a:rPr lang="ru-RU" dirty="0" err="1" smtClean="0"/>
              <a:t>Б.Чаусово</a:t>
            </a:r>
            <a:endParaRPr lang="ru-RU" dirty="0"/>
          </a:p>
        </p:txBody>
      </p:sp>
      <p:pic>
        <p:nvPicPr>
          <p:cNvPr id="2050" name="Picture 2" descr="C:\Users\User\Desktop\искусство родн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жилища</a:t>
            </a:r>
            <a:endParaRPr lang="ru-RU" dirty="0"/>
          </a:p>
        </p:txBody>
      </p:sp>
      <p:pic>
        <p:nvPicPr>
          <p:cNvPr id="3074" name="Picture 2" descr="C:\Users\User\Desktop\искусств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творчество</a:t>
            </a:r>
            <a:endParaRPr lang="ru-RU" dirty="0"/>
          </a:p>
        </p:txBody>
      </p:sp>
      <p:pic>
        <p:nvPicPr>
          <p:cNvPr id="4098" name="Picture 2" descr="C:\Users\User\Desktop\искусство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надворных построек</a:t>
            </a:r>
            <a:endParaRPr lang="ru-RU" dirty="0"/>
          </a:p>
        </p:txBody>
      </p:sp>
      <p:pic>
        <p:nvPicPr>
          <p:cNvPr id="5122" name="Picture 2" descr="C:\Users\User\Desktop\искусство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по дереву</a:t>
            </a:r>
            <a:endParaRPr lang="ru-RU" dirty="0"/>
          </a:p>
        </p:txBody>
      </p:sp>
      <p:pic>
        <p:nvPicPr>
          <p:cNvPr id="6146" name="Picture 2" descr="C:\Users\User\Desktop\искусство родного кр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творчество</a:t>
            </a:r>
            <a:endParaRPr lang="ru-RU" dirty="0"/>
          </a:p>
        </p:txBody>
      </p:sp>
      <p:pic>
        <p:nvPicPr>
          <p:cNvPr id="7170" name="Picture 2" descr="C:\Users\User\Desktop\искусство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бисероплетение</a:t>
            </a:r>
            <a:endParaRPr lang="ru-RU" dirty="0"/>
          </a:p>
        </p:txBody>
      </p:sp>
      <p:pic>
        <p:nvPicPr>
          <p:cNvPr id="8194" name="Picture 2" descr="C:\Users\User\Desktop\искусство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«По родному селу Б-Чаусово», К уроку на тему «Архитектура традиционного народного жилища. Ремесла.»</vt:lpstr>
      <vt:lpstr>Виды фасада</vt:lpstr>
      <vt:lpstr>Виды строений с. Б.Чаусово</vt:lpstr>
      <vt:lpstr>Украшение жилища</vt:lpstr>
      <vt:lpstr>Народное творчество</vt:lpstr>
      <vt:lpstr>Виды надворных построек</vt:lpstr>
      <vt:lpstr>Резьба по дереву</vt:lpstr>
      <vt:lpstr>Народное творчество</vt:lpstr>
      <vt:lpstr>бисероплетение</vt:lpstr>
      <vt:lpstr>Народные забавы с. Б.Чаусово</vt:lpstr>
      <vt:lpstr>Резьба по дереву</vt:lpstr>
      <vt:lpstr>рыболовство</vt:lpstr>
      <vt:lpstr>пчеловодство</vt:lpstr>
      <vt:lpstr>пчеловодство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родному селу Б-Чаусово», К уроку на тему «Архитектура традиционного народного жилища. Ремесла.»</dc:title>
  <dc:creator>User</dc:creator>
  <cp:lastModifiedBy>User</cp:lastModifiedBy>
  <cp:revision>6</cp:revision>
  <dcterms:created xsi:type="dcterms:W3CDTF">2014-04-06T15:44:17Z</dcterms:created>
  <dcterms:modified xsi:type="dcterms:W3CDTF">2014-04-13T17:24:13Z</dcterms:modified>
</cp:coreProperties>
</file>