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2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21F6C-F5F0-4489-B8EB-0CE29D011D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3E8A655-7C6E-48B6-972C-71F077BA8730}">
      <dgm:prSet phldrT="[Текст]" custT="1"/>
      <dgm:spPr/>
      <dgm:t>
        <a:bodyPr/>
        <a:lstStyle/>
        <a:p>
          <a:r>
            <a:rPr lang="ru-RU" sz="2700" dirty="0" smtClean="0"/>
            <a:t>Онегин </a:t>
          </a:r>
          <a:r>
            <a:rPr lang="ru-RU" sz="2000" dirty="0" smtClean="0"/>
            <a:t>«высший  свет»</a:t>
          </a:r>
          <a:endParaRPr lang="ru-RU" sz="2000" dirty="0"/>
        </a:p>
      </dgm:t>
    </dgm:pt>
    <dgm:pt modelId="{3760778E-E9B6-4645-A3C1-C6177CCD26B5}" type="parTrans" cxnId="{FD7D8A9E-B89F-418B-BF1F-12FF4F05B4EC}">
      <dgm:prSet/>
      <dgm:spPr/>
      <dgm:t>
        <a:bodyPr/>
        <a:lstStyle/>
        <a:p>
          <a:endParaRPr lang="ru-RU"/>
        </a:p>
      </dgm:t>
    </dgm:pt>
    <dgm:pt modelId="{35F382C7-79BA-4EDB-AAE9-9FECAAFED613}" type="sibTrans" cxnId="{FD7D8A9E-B89F-418B-BF1F-12FF4F05B4EC}">
      <dgm:prSet/>
      <dgm:spPr/>
      <dgm:t>
        <a:bodyPr/>
        <a:lstStyle/>
        <a:p>
          <a:endParaRPr lang="ru-RU"/>
        </a:p>
      </dgm:t>
    </dgm:pt>
    <dgm:pt modelId="{7B12548E-7DA8-4551-BDE4-0F1379A26280}">
      <dgm:prSet phldrT="[Текст]" custT="1"/>
      <dgm:spPr/>
      <dgm:t>
        <a:bodyPr/>
        <a:lstStyle/>
        <a:p>
          <a:r>
            <a:rPr lang="ru-RU" sz="2400" dirty="0" smtClean="0"/>
            <a:t>Ленский</a:t>
          </a:r>
        </a:p>
        <a:p>
          <a:r>
            <a:rPr lang="ru-RU" sz="2400" dirty="0" smtClean="0"/>
            <a:t> </a:t>
          </a:r>
          <a:r>
            <a:rPr lang="ru-RU" sz="2000" dirty="0" smtClean="0"/>
            <a:t>дворянство</a:t>
          </a:r>
          <a:endParaRPr lang="ru-RU" sz="2000" dirty="0"/>
        </a:p>
      </dgm:t>
    </dgm:pt>
    <dgm:pt modelId="{A230D303-F11B-4F51-833A-8F6EC7A5C914}" type="parTrans" cxnId="{A203174E-A957-420D-9F98-25F591FBD368}">
      <dgm:prSet/>
      <dgm:spPr/>
      <dgm:t>
        <a:bodyPr/>
        <a:lstStyle/>
        <a:p>
          <a:endParaRPr lang="ru-RU"/>
        </a:p>
      </dgm:t>
    </dgm:pt>
    <dgm:pt modelId="{3B5002F7-4249-4F66-887D-CCBB03CCF1A1}" type="sibTrans" cxnId="{A203174E-A957-420D-9F98-25F591FBD368}">
      <dgm:prSet/>
      <dgm:spPr/>
      <dgm:t>
        <a:bodyPr/>
        <a:lstStyle/>
        <a:p>
          <a:endParaRPr lang="ru-RU"/>
        </a:p>
      </dgm:t>
    </dgm:pt>
    <dgm:pt modelId="{3B763649-CF05-4F5A-ACE7-C9022299D4C8}">
      <dgm:prSet phldrT="[Текст]" custT="1"/>
      <dgm:spPr/>
      <dgm:t>
        <a:bodyPr/>
        <a:lstStyle/>
        <a:p>
          <a:r>
            <a:rPr lang="ru-RU" sz="2800" dirty="0" smtClean="0"/>
            <a:t>Татьяна </a:t>
          </a:r>
        </a:p>
        <a:p>
          <a:r>
            <a:rPr lang="ru-RU" sz="1400" dirty="0" smtClean="0"/>
            <a:t>патриархальное дворянство</a:t>
          </a:r>
          <a:endParaRPr lang="ru-RU" sz="1400" dirty="0"/>
        </a:p>
      </dgm:t>
    </dgm:pt>
    <dgm:pt modelId="{6FDE66F3-F6D5-4EBA-BDE0-584FEAF265BF}" type="parTrans" cxnId="{32A8C484-A786-4B79-AE71-A6B2F9A635ED}">
      <dgm:prSet/>
      <dgm:spPr/>
      <dgm:t>
        <a:bodyPr/>
        <a:lstStyle/>
        <a:p>
          <a:endParaRPr lang="ru-RU"/>
        </a:p>
      </dgm:t>
    </dgm:pt>
    <dgm:pt modelId="{EAFDBE7E-FB3A-49DD-99D0-413290E034EF}" type="sibTrans" cxnId="{32A8C484-A786-4B79-AE71-A6B2F9A635ED}">
      <dgm:prSet/>
      <dgm:spPr/>
      <dgm:t>
        <a:bodyPr/>
        <a:lstStyle/>
        <a:p>
          <a:endParaRPr lang="ru-RU"/>
        </a:p>
      </dgm:t>
    </dgm:pt>
    <dgm:pt modelId="{D2ACDDE5-1148-4BED-A9F3-7108E8F07350}" type="pres">
      <dgm:prSet presAssocID="{25521F6C-F5F0-4489-B8EB-0CE29D011DCC}" presName="compositeShape" presStyleCnt="0">
        <dgm:presLayoutVars>
          <dgm:chMax val="7"/>
          <dgm:dir/>
          <dgm:resizeHandles val="exact"/>
        </dgm:presLayoutVars>
      </dgm:prSet>
      <dgm:spPr/>
    </dgm:pt>
    <dgm:pt modelId="{A65B5EFD-D62A-4DA6-835A-BD960552B9C2}" type="pres">
      <dgm:prSet presAssocID="{53E8A655-7C6E-48B6-972C-71F077BA8730}" presName="circ1" presStyleLbl="vennNode1" presStyleIdx="0" presStyleCnt="3"/>
      <dgm:spPr/>
      <dgm:t>
        <a:bodyPr/>
        <a:lstStyle/>
        <a:p>
          <a:endParaRPr lang="ru-RU"/>
        </a:p>
      </dgm:t>
    </dgm:pt>
    <dgm:pt modelId="{E9CE35A7-067F-4FBC-ACB0-723A287398A6}" type="pres">
      <dgm:prSet presAssocID="{53E8A655-7C6E-48B6-972C-71F077BA873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20B1-7237-4C7D-8F47-8B42E7E9751E}" type="pres">
      <dgm:prSet presAssocID="{7B12548E-7DA8-4551-BDE4-0F1379A26280}" presName="circ2" presStyleLbl="vennNode1" presStyleIdx="1" presStyleCnt="3"/>
      <dgm:spPr/>
      <dgm:t>
        <a:bodyPr/>
        <a:lstStyle/>
        <a:p>
          <a:endParaRPr lang="ru-RU"/>
        </a:p>
      </dgm:t>
    </dgm:pt>
    <dgm:pt modelId="{32EE2046-E906-40E9-A045-4EA55B04FFB5}" type="pres">
      <dgm:prSet presAssocID="{7B12548E-7DA8-4551-BDE4-0F1379A262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C2DE-CC51-442C-BFCD-D6173485FA87}" type="pres">
      <dgm:prSet presAssocID="{3B763649-CF05-4F5A-ACE7-C9022299D4C8}" presName="circ3" presStyleLbl="vennNode1" presStyleIdx="2" presStyleCnt="3"/>
      <dgm:spPr/>
      <dgm:t>
        <a:bodyPr/>
        <a:lstStyle/>
        <a:p>
          <a:endParaRPr lang="ru-RU"/>
        </a:p>
      </dgm:t>
    </dgm:pt>
    <dgm:pt modelId="{6511B485-0215-4785-87BE-AC286F355C93}" type="pres">
      <dgm:prSet presAssocID="{3B763649-CF05-4F5A-ACE7-C9022299D4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D25D0-53CB-423B-B0DA-19C3D7397CC6}" type="presOf" srcId="{3B763649-CF05-4F5A-ACE7-C9022299D4C8}" destId="{B0D7C2DE-CC51-442C-BFCD-D6173485FA87}" srcOrd="0" destOrd="0" presId="urn:microsoft.com/office/officeart/2005/8/layout/venn1"/>
    <dgm:cxn modelId="{9CDCC88E-C90D-4FAD-8EF6-BEF920C11B52}" type="presOf" srcId="{7B12548E-7DA8-4551-BDE4-0F1379A26280}" destId="{32EE2046-E906-40E9-A045-4EA55B04FFB5}" srcOrd="1" destOrd="0" presId="urn:microsoft.com/office/officeart/2005/8/layout/venn1"/>
    <dgm:cxn modelId="{5F18242D-C3DB-4513-88EE-6690F5329C04}" type="presOf" srcId="{25521F6C-F5F0-4489-B8EB-0CE29D011DCC}" destId="{D2ACDDE5-1148-4BED-A9F3-7108E8F07350}" srcOrd="0" destOrd="0" presId="urn:microsoft.com/office/officeart/2005/8/layout/venn1"/>
    <dgm:cxn modelId="{88B1A549-4BAB-4C16-92FB-89DC9DA365A8}" type="presOf" srcId="{7B12548E-7DA8-4551-BDE4-0F1379A26280}" destId="{871320B1-7237-4C7D-8F47-8B42E7E9751E}" srcOrd="0" destOrd="0" presId="urn:microsoft.com/office/officeart/2005/8/layout/venn1"/>
    <dgm:cxn modelId="{CC6F6E20-837F-4CCD-9834-DEAB14904C6F}" type="presOf" srcId="{53E8A655-7C6E-48B6-972C-71F077BA8730}" destId="{E9CE35A7-067F-4FBC-ACB0-723A287398A6}" srcOrd="1" destOrd="0" presId="urn:microsoft.com/office/officeart/2005/8/layout/venn1"/>
    <dgm:cxn modelId="{B0FBA2B2-DFC1-4DAF-8BCA-9256EBE3F9C8}" type="presOf" srcId="{53E8A655-7C6E-48B6-972C-71F077BA8730}" destId="{A65B5EFD-D62A-4DA6-835A-BD960552B9C2}" srcOrd="0" destOrd="0" presId="urn:microsoft.com/office/officeart/2005/8/layout/venn1"/>
    <dgm:cxn modelId="{32A8C484-A786-4B79-AE71-A6B2F9A635ED}" srcId="{25521F6C-F5F0-4489-B8EB-0CE29D011DCC}" destId="{3B763649-CF05-4F5A-ACE7-C9022299D4C8}" srcOrd="2" destOrd="0" parTransId="{6FDE66F3-F6D5-4EBA-BDE0-584FEAF265BF}" sibTransId="{EAFDBE7E-FB3A-49DD-99D0-413290E034EF}"/>
    <dgm:cxn modelId="{A203174E-A957-420D-9F98-25F591FBD368}" srcId="{25521F6C-F5F0-4489-B8EB-0CE29D011DCC}" destId="{7B12548E-7DA8-4551-BDE4-0F1379A26280}" srcOrd="1" destOrd="0" parTransId="{A230D303-F11B-4F51-833A-8F6EC7A5C914}" sibTransId="{3B5002F7-4249-4F66-887D-CCBB03CCF1A1}"/>
    <dgm:cxn modelId="{FD7D8A9E-B89F-418B-BF1F-12FF4F05B4EC}" srcId="{25521F6C-F5F0-4489-B8EB-0CE29D011DCC}" destId="{53E8A655-7C6E-48B6-972C-71F077BA8730}" srcOrd="0" destOrd="0" parTransId="{3760778E-E9B6-4645-A3C1-C6177CCD26B5}" sibTransId="{35F382C7-79BA-4EDB-AAE9-9FECAAFED613}"/>
    <dgm:cxn modelId="{5FE4A637-4EDE-4D70-AB47-3BD50B3D67AF}" type="presOf" srcId="{3B763649-CF05-4F5A-ACE7-C9022299D4C8}" destId="{6511B485-0215-4785-87BE-AC286F355C93}" srcOrd="1" destOrd="0" presId="urn:microsoft.com/office/officeart/2005/8/layout/venn1"/>
    <dgm:cxn modelId="{8AAAE525-45CD-4B31-B9C2-6D19E4EF1CA0}" type="presParOf" srcId="{D2ACDDE5-1148-4BED-A9F3-7108E8F07350}" destId="{A65B5EFD-D62A-4DA6-835A-BD960552B9C2}" srcOrd="0" destOrd="0" presId="urn:microsoft.com/office/officeart/2005/8/layout/venn1"/>
    <dgm:cxn modelId="{CA4F8881-D1E5-493C-9551-FF4E370B7508}" type="presParOf" srcId="{D2ACDDE5-1148-4BED-A9F3-7108E8F07350}" destId="{E9CE35A7-067F-4FBC-ACB0-723A287398A6}" srcOrd="1" destOrd="0" presId="urn:microsoft.com/office/officeart/2005/8/layout/venn1"/>
    <dgm:cxn modelId="{AC55BD55-4B9F-4474-A630-6788C57230EA}" type="presParOf" srcId="{D2ACDDE5-1148-4BED-A9F3-7108E8F07350}" destId="{871320B1-7237-4C7D-8F47-8B42E7E9751E}" srcOrd="2" destOrd="0" presId="urn:microsoft.com/office/officeart/2005/8/layout/venn1"/>
    <dgm:cxn modelId="{76969A20-18A0-41FA-B818-BC30168B0789}" type="presParOf" srcId="{D2ACDDE5-1148-4BED-A9F3-7108E8F07350}" destId="{32EE2046-E906-40E9-A045-4EA55B04FFB5}" srcOrd="3" destOrd="0" presId="urn:microsoft.com/office/officeart/2005/8/layout/venn1"/>
    <dgm:cxn modelId="{A1607387-0EE8-4CA6-A90C-D94105B9456F}" type="presParOf" srcId="{D2ACDDE5-1148-4BED-A9F3-7108E8F07350}" destId="{B0D7C2DE-CC51-442C-BFCD-D6173485FA87}" srcOrd="4" destOrd="0" presId="urn:microsoft.com/office/officeart/2005/8/layout/venn1"/>
    <dgm:cxn modelId="{96CE82C4-25EB-446C-AE3F-A42FAEB86B16}" type="presParOf" srcId="{D2ACDDE5-1148-4BED-A9F3-7108E8F07350}" destId="{6511B485-0215-4785-87BE-AC286F355C93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B9244-2194-45C9-B671-0E507695ACD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5244B-68E9-4CB0-BDA1-EC875C09A7F2}">
      <dgm:prSet phldrT="[Текст]"/>
      <dgm:spPr/>
      <dgm:t>
        <a:bodyPr/>
        <a:lstStyle/>
        <a:p>
          <a:r>
            <a:rPr lang="ru-RU" dirty="0" smtClean="0"/>
            <a:t>1 группа</a:t>
          </a:r>
          <a:endParaRPr lang="ru-RU" dirty="0"/>
        </a:p>
      </dgm:t>
    </dgm:pt>
    <dgm:pt modelId="{E745B39B-95A7-49F7-B5FF-F4908DD02E20}" type="parTrans" cxnId="{8D6D8B33-93FE-4ADC-B096-785F99B6E57B}">
      <dgm:prSet/>
      <dgm:spPr/>
      <dgm:t>
        <a:bodyPr/>
        <a:lstStyle/>
        <a:p>
          <a:endParaRPr lang="ru-RU"/>
        </a:p>
      </dgm:t>
    </dgm:pt>
    <dgm:pt modelId="{56D68589-DEFF-401D-9212-01D26ECC67FA}" type="sibTrans" cxnId="{8D6D8B33-93FE-4ADC-B096-785F99B6E57B}">
      <dgm:prSet/>
      <dgm:spPr/>
      <dgm:t>
        <a:bodyPr/>
        <a:lstStyle/>
        <a:p>
          <a:endParaRPr lang="ru-RU"/>
        </a:p>
      </dgm:t>
    </dgm:pt>
    <dgm:pt modelId="{B5553FE5-71CE-4FC2-91C7-966DDF7E9B3B}">
      <dgm:prSet phldrT="[Текст]"/>
      <dgm:spPr/>
      <dgm:t>
        <a:bodyPr/>
        <a:lstStyle/>
        <a:p>
          <a:r>
            <a:rPr lang="ru-RU" dirty="0" smtClean="0"/>
            <a:t>Что такое духовность?</a:t>
          </a:r>
          <a:endParaRPr lang="ru-RU" dirty="0"/>
        </a:p>
      </dgm:t>
    </dgm:pt>
    <dgm:pt modelId="{4810EE1F-50C6-4156-91A9-DBFDD2DA6EFB}" type="parTrans" cxnId="{73D3C69F-F6AA-4416-84AE-E099F4B17F67}">
      <dgm:prSet/>
      <dgm:spPr/>
      <dgm:t>
        <a:bodyPr/>
        <a:lstStyle/>
        <a:p>
          <a:endParaRPr lang="ru-RU"/>
        </a:p>
      </dgm:t>
    </dgm:pt>
    <dgm:pt modelId="{1A80F2E0-895A-4AE5-AC54-6FEEC9D42823}" type="sibTrans" cxnId="{73D3C69F-F6AA-4416-84AE-E099F4B17F67}">
      <dgm:prSet/>
      <dgm:spPr/>
      <dgm:t>
        <a:bodyPr/>
        <a:lstStyle/>
        <a:p>
          <a:endParaRPr lang="ru-RU"/>
        </a:p>
      </dgm:t>
    </dgm:pt>
    <dgm:pt modelId="{3822C690-1641-471F-AFC3-9D1C5D152D49}">
      <dgm:prSet phldrT="[Текст]"/>
      <dgm:spPr/>
      <dgm:t>
        <a:bodyPr/>
        <a:lstStyle/>
        <a:p>
          <a:r>
            <a:rPr lang="ru-RU" dirty="0" smtClean="0"/>
            <a:t>2 группа</a:t>
          </a:r>
          <a:endParaRPr lang="ru-RU" dirty="0"/>
        </a:p>
      </dgm:t>
    </dgm:pt>
    <dgm:pt modelId="{B6E93A1C-EE11-4A50-82E3-DE66A5781C84}" type="parTrans" cxnId="{C5F80D42-84F8-42B9-8001-E95C7FDCA98A}">
      <dgm:prSet/>
      <dgm:spPr/>
      <dgm:t>
        <a:bodyPr/>
        <a:lstStyle/>
        <a:p>
          <a:endParaRPr lang="ru-RU"/>
        </a:p>
      </dgm:t>
    </dgm:pt>
    <dgm:pt modelId="{FB96027B-7822-4C39-B34D-008B9C61C180}" type="sibTrans" cxnId="{C5F80D42-84F8-42B9-8001-E95C7FDCA98A}">
      <dgm:prSet/>
      <dgm:spPr/>
      <dgm:t>
        <a:bodyPr/>
        <a:lstStyle/>
        <a:p>
          <a:endParaRPr lang="ru-RU"/>
        </a:p>
      </dgm:t>
    </dgm:pt>
    <dgm:pt modelId="{CA3869F6-1548-4FB0-BE8B-1E867D249557}">
      <dgm:prSet phldrT="[Текст]"/>
      <dgm:spPr/>
      <dgm:t>
        <a:bodyPr/>
        <a:lstStyle/>
        <a:p>
          <a:r>
            <a:rPr lang="ru-RU" dirty="0" smtClean="0"/>
            <a:t>Верите ли вы в любовь Татьяны с первого взгляда</a:t>
          </a:r>
          <a:endParaRPr lang="ru-RU" dirty="0"/>
        </a:p>
      </dgm:t>
    </dgm:pt>
    <dgm:pt modelId="{A45D9382-E112-4379-8510-E821927558D0}" type="parTrans" cxnId="{39AD03E3-CCBB-4CB8-89EB-E1EEF0AAA1C4}">
      <dgm:prSet/>
      <dgm:spPr/>
      <dgm:t>
        <a:bodyPr/>
        <a:lstStyle/>
        <a:p>
          <a:endParaRPr lang="ru-RU"/>
        </a:p>
      </dgm:t>
    </dgm:pt>
    <dgm:pt modelId="{A526F224-6448-4B14-98C2-E013E6589F5D}" type="sibTrans" cxnId="{39AD03E3-CCBB-4CB8-89EB-E1EEF0AAA1C4}">
      <dgm:prSet/>
      <dgm:spPr/>
      <dgm:t>
        <a:bodyPr/>
        <a:lstStyle/>
        <a:p>
          <a:endParaRPr lang="ru-RU"/>
        </a:p>
      </dgm:t>
    </dgm:pt>
    <dgm:pt modelId="{AD45CFDC-8928-4527-982E-9C071CBE51F7}">
      <dgm:prSet phldrT="[Текст]"/>
      <dgm:spPr/>
      <dgm:t>
        <a:bodyPr/>
        <a:lstStyle/>
        <a:p>
          <a:r>
            <a:rPr lang="ru-RU" dirty="0" smtClean="0"/>
            <a:t>3 группа</a:t>
          </a:r>
          <a:endParaRPr lang="ru-RU" dirty="0"/>
        </a:p>
      </dgm:t>
    </dgm:pt>
    <dgm:pt modelId="{ABCA858A-2ACD-41AE-8E83-129C4F1F841F}" type="parTrans" cxnId="{7345BF96-0B52-46F7-92CC-97C7F44B4C15}">
      <dgm:prSet/>
      <dgm:spPr/>
      <dgm:t>
        <a:bodyPr/>
        <a:lstStyle/>
        <a:p>
          <a:endParaRPr lang="ru-RU"/>
        </a:p>
      </dgm:t>
    </dgm:pt>
    <dgm:pt modelId="{D7AC4764-6B51-4FA7-9211-849DF9E0E1F7}" type="sibTrans" cxnId="{7345BF96-0B52-46F7-92CC-97C7F44B4C15}">
      <dgm:prSet/>
      <dgm:spPr/>
      <dgm:t>
        <a:bodyPr/>
        <a:lstStyle/>
        <a:p>
          <a:endParaRPr lang="ru-RU"/>
        </a:p>
      </dgm:t>
    </dgm:pt>
    <dgm:pt modelId="{4678C1D7-0FF3-4D0D-8779-7A8631DC6D53}">
      <dgm:prSet phldrT="[Текст]"/>
      <dgm:spPr/>
      <dgm:t>
        <a:bodyPr/>
        <a:lstStyle/>
        <a:p>
          <a:r>
            <a:rPr lang="ru-RU" dirty="0" smtClean="0"/>
            <a:t>Любит ли Татьяна Онегина по-настоящему?</a:t>
          </a:r>
          <a:endParaRPr lang="ru-RU" dirty="0"/>
        </a:p>
      </dgm:t>
    </dgm:pt>
    <dgm:pt modelId="{C7793E4F-DCB6-41D6-BCBA-D83D26BA1BE9}" type="parTrans" cxnId="{0FF4A1E1-01ED-4D7B-B87A-59BE610D3C4D}">
      <dgm:prSet/>
      <dgm:spPr/>
      <dgm:t>
        <a:bodyPr/>
        <a:lstStyle/>
        <a:p>
          <a:endParaRPr lang="ru-RU"/>
        </a:p>
      </dgm:t>
    </dgm:pt>
    <dgm:pt modelId="{64E5471D-17CF-48E6-9DD5-8D53E4F2749F}" type="sibTrans" cxnId="{0FF4A1E1-01ED-4D7B-B87A-59BE610D3C4D}">
      <dgm:prSet/>
      <dgm:spPr/>
      <dgm:t>
        <a:bodyPr/>
        <a:lstStyle/>
        <a:p>
          <a:endParaRPr lang="ru-RU"/>
        </a:p>
      </dgm:t>
    </dgm:pt>
    <dgm:pt modelId="{93291D2C-77C5-4FDF-A211-AEBD2ECFC10D}" type="pres">
      <dgm:prSet presAssocID="{427B9244-2194-45C9-B671-0E507695ACD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AC9EC-9D5E-4FEB-A647-257003BF326D}" type="pres">
      <dgm:prSet presAssocID="{BC75244B-68E9-4CB0-BDA1-EC875C09A7F2}" presName="circle1" presStyleLbl="node1" presStyleIdx="0" presStyleCnt="3"/>
      <dgm:spPr/>
    </dgm:pt>
    <dgm:pt modelId="{1D31129D-5836-4A9D-A975-6F5E10C9DD4A}" type="pres">
      <dgm:prSet presAssocID="{BC75244B-68E9-4CB0-BDA1-EC875C09A7F2}" presName="space" presStyleCnt="0"/>
      <dgm:spPr/>
    </dgm:pt>
    <dgm:pt modelId="{253CA24E-4D77-4684-8224-727921B9F579}" type="pres">
      <dgm:prSet presAssocID="{BC75244B-68E9-4CB0-BDA1-EC875C09A7F2}" presName="rect1" presStyleLbl="alignAcc1" presStyleIdx="0" presStyleCnt="3"/>
      <dgm:spPr/>
      <dgm:t>
        <a:bodyPr/>
        <a:lstStyle/>
        <a:p>
          <a:endParaRPr lang="ru-RU"/>
        </a:p>
      </dgm:t>
    </dgm:pt>
    <dgm:pt modelId="{DF5854C5-49F7-45CB-9C55-54A83524D6CD}" type="pres">
      <dgm:prSet presAssocID="{3822C690-1641-471F-AFC3-9D1C5D152D49}" presName="vertSpace2" presStyleLbl="node1" presStyleIdx="0" presStyleCnt="3"/>
      <dgm:spPr/>
    </dgm:pt>
    <dgm:pt modelId="{3C0974CA-F2A4-470B-9650-1518692CBC30}" type="pres">
      <dgm:prSet presAssocID="{3822C690-1641-471F-AFC3-9D1C5D152D49}" presName="circle2" presStyleLbl="node1" presStyleIdx="1" presStyleCnt="3"/>
      <dgm:spPr/>
    </dgm:pt>
    <dgm:pt modelId="{8AD51393-4838-4720-A4C2-95FB6E5BAA73}" type="pres">
      <dgm:prSet presAssocID="{3822C690-1641-471F-AFC3-9D1C5D152D49}" presName="rect2" presStyleLbl="alignAcc1" presStyleIdx="1" presStyleCnt="3" custLinFactNeighborX="-417" custLinFactNeighborY="-2648"/>
      <dgm:spPr/>
      <dgm:t>
        <a:bodyPr/>
        <a:lstStyle/>
        <a:p>
          <a:endParaRPr lang="ru-RU"/>
        </a:p>
      </dgm:t>
    </dgm:pt>
    <dgm:pt modelId="{E85FAD9A-F1C5-4AE8-9335-CD6753B2789C}" type="pres">
      <dgm:prSet presAssocID="{AD45CFDC-8928-4527-982E-9C071CBE51F7}" presName="vertSpace3" presStyleLbl="node1" presStyleIdx="1" presStyleCnt="3"/>
      <dgm:spPr/>
    </dgm:pt>
    <dgm:pt modelId="{E8673E5C-D154-4DBB-A225-7C477628C89F}" type="pres">
      <dgm:prSet presAssocID="{AD45CFDC-8928-4527-982E-9C071CBE51F7}" presName="circle3" presStyleLbl="node1" presStyleIdx="2" presStyleCnt="3"/>
      <dgm:spPr/>
    </dgm:pt>
    <dgm:pt modelId="{DEA3F5EF-F0EF-4AC1-8257-1260A9007977}" type="pres">
      <dgm:prSet presAssocID="{AD45CFDC-8928-4527-982E-9C071CBE51F7}" presName="rect3" presStyleLbl="alignAcc1" presStyleIdx="2" presStyleCnt="3"/>
      <dgm:spPr/>
      <dgm:t>
        <a:bodyPr/>
        <a:lstStyle/>
        <a:p>
          <a:endParaRPr lang="ru-RU"/>
        </a:p>
      </dgm:t>
    </dgm:pt>
    <dgm:pt modelId="{9A222061-75DF-4F86-9009-4ECF3FC90D45}" type="pres">
      <dgm:prSet presAssocID="{BC75244B-68E9-4CB0-BDA1-EC875C09A7F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8C5EF-7EE3-4D1D-B13D-6C8BFBC4D258}" type="pres">
      <dgm:prSet presAssocID="{BC75244B-68E9-4CB0-BDA1-EC875C09A7F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0CE96-8A35-4827-8992-191B6116B5D8}" type="pres">
      <dgm:prSet presAssocID="{3822C690-1641-471F-AFC3-9D1C5D152D4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DDD30-1B9F-4E54-8963-AC9DABEEF771}" type="pres">
      <dgm:prSet presAssocID="{3822C690-1641-471F-AFC3-9D1C5D152D4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6B8B2-0415-44DA-9B4E-FAD98D484138}" type="pres">
      <dgm:prSet presAssocID="{AD45CFDC-8928-4527-982E-9C071CBE51F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1A4A4-9A60-4E73-A1B4-A727CC338D25}" type="pres">
      <dgm:prSet presAssocID="{AD45CFDC-8928-4527-982E-9C071CBE51F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D8B33-93FE-4ADC-B096-785F99B6E57B}" srcId="{427B9244-2194-45C9-B671-0E507695ACD7}" destId="{BC75244B-68E9-4CB0-BDA1-EC875C09A7F2}" srcOrd="0" destOrd="0" parTransId="{E745B39B-95A7-49F7-B5FF-F4908DD02E20}" sibTransId="{56D68589-DEFF-401D-9212-01D26ECC67FA}"/>
    <dgm:cxn modelId="{B38A59A2-1C6D-4556-B61F-92E810DE6BB5}" type="presOf" srcId="{3822C690-1641-471F-AFC3-9D1C5D152D49}" destId="{8AD51393-4838-4720-A4C2-95FB6E5BAA73}" srcOrd="0" destOrd="0" presId="urn:microsoft.com/office/officeart/2005/8/layout/target3"/>
    <dgm:cxn modelId="{D1E4DCC4-EAB4-4AE3-957F-AC5A91A01B2B}" type="presOf" srcId="{CA3869F6-1548-4FB0-BE8B-1E867D249557}" destId="{5AEDDD30-1B9F-4E54-8963-AC9DABEEF771}" srcOrd="0" destOrd="0" presId="urn:microsoft.com/office/officeart/2005/8/layout/target3"/>
    <dgm:cxn modelId="{6EFBF5B3-37A9-4EFD-ADDA-BAB0A18BBA05}" type="presOf" srcId="{B5553FE5-71CE-4FC2-91C7-966DDF7E9B3B}" destId="{E4B8C5EF-7EE3-4D1D-B13D-6C8BFBC4D258}" srcOrd="0" destOrd="0" presId="urn:microsoft.com/office/officeart/2005/8/layout/target3"/>
    <dgm:cxn modelId="{7345BF96-0B52-46F7-92CC-97C7F44B4C15}" srcId="{427B9244-2194-45C9-B671-0E507695ACD7}" destId="{AD45CFDC-8928-4527-982E-9C071CBE51F7}" srcOrd="2" destOrd="0" parTransId="{ABCA858A-2ACD-41AE-8E83-129C4F1F841F}" sibTransId="{D7AC4764-6B51-4FA7-9211-849DF9E0E1F7}"/>
    <dgm:cxn modelId="{39AD03E3-CCBB-4CB8-89EB-E1EEF0AAA1C4}" srcId="{3822C690-1641-471F-AFC3-9D1C5D152D49}" destId="{CA3869F6-1548-4FB0-BE8B-1E867D249557}" srcOrd="0" destOrd="0" parTransId="{A45D9382-E112-4379-8510-E821927558D0}" sibTransId="{A526F224-6448-4B14-98C2-E013E6589F5D}"/>
    <dgm:cxn modelId="{6BC2B257-5350-49FD-9AF8-6AF542608EA4}" type="presOf" srcId="{AD45CFDC-8928-4527-982E-9C071CBE51F7}" destId="{DEA3F5EF-F0EF-4AC1-8257-1260A9007977}" srcOrd="0" destOrd="0" presId="urn:microsoft.com/office/officeart/2005/8/layout/target3"/>
    <dgm:cxn modelId="{C5F80D42-84F8-42B9-8001-E95C7FDCA98A}" srcId="{427B9244-2194-45C9-B671-0E507695ACD7}" destId="{3822C690-1641-471F-AFC3-9D1C5D152D49}" srcOrd="1" destOrd="0" parTransId="{B6E93A1C-EE11-4A50-82E3-DE66A5781C84}" sibTransId="{FB96027B-7822-4C39-B34D-008B9C61C180}"/>
    <dgm:cxn modelId="{90C5CB0F-DF7F-4516-9CE9-9FB4E889B8B1}" type="presOf" srcId="{3822C690-1641-471F-AFC3-9D1C5D152D49}" destId="{3CB0CE96-8A35-4827-8992-191B6116B5D8}" srcOrd="1" destOrd="0" presId="urn:microsoft.com/office/officeart/2005/8/layout/target3"/>
    <dgm:cxn modelId="{D296D760-D8FD-4DE6-AA2E-A0ED260043C8}" type="presOf" srcId="{4678C1D7-0FF3-4D0D-8779-7A8631DC6D53}" destId="{42A1A4A4-9A60-4E73-A1B4-A727CC338D25}" srcOrd="0" destOrd="0" presId="urn:microsoft.com/office/officeart/2005/8/layout/target3"/>
    <dgm:cxn modelId="{73D3C69F-F6AA-4416-84AE-E099F4B17F67}" srcId="{BC75244B-68E9-4CB0-BDA1-EC875C09A7F2}" destId="{B5553FE5-71CE-4FC2-91C7-966DDF7E9B3B}" srcOrd="0" destOrd="0" parTransId="{4810EE1F-50C6-4156-91A9-DBFDD2DA6EFB}" sibTransId="{1A80F2E0-895A-4AE5-AC54-6FEEC9D42823}"/>
    <dgm:cxn modelId="{0FF4A1E1-01ED-4D7B-B87A-59BE610D3C4D}" srcId="{AD45CFDC-8928-4527-982E-9C071CBE51F7}" destId="{4678C1D7-0FF3-4D0D-8779-7A8631DC6D53}" srcOrd="0" destOrd="0" parTransId="{C7793E4F-DCB6-41D6-BCBA-D83D26BA1BE9}" sibTransId="{64E5471D-17CF-48E6-9DD5-8D53E4F2749F}"/>
    <dgm:cxn modelId="{F5A59E83-014B-4600-9A3F-C3F9E7EF08AB}" type="presOf" srcId="{427B9244-2194-45C9-B671-0E507695ACD7}" destId="{93291D2C-77C5-4FDF-A211-AEBD2ECFC10D}" srcOrd="0" destOrd="0" presId="urn:microsoft.com/office/officeart/2005/8/layout/target3"/>
    <dgm:cxn modelId="{5B6B49BB-5298-41E1-823F-D35D4832545F}" type="presOf" srcId="{BC75244B-68E9-4CB0-BDA1-EC875C09A7F2}" destId="{9A222061-75DF-4F86-9009-4ECF3FC90D45}" srcOrd="1" destOrd="0" presId="urn:microsoft.com/office/officeart/2005/8/layout/target3"/>
    <dgm:cxn modelId="{01BF67BC-B9AD-475A-A438-831E874DE931}" type="presOf" srcId="{AD45CFDC-8928-4527-982E-9C071CBE51F7}" destId="{D656B8B2-0415-44DA-9B4E-FAD98D484138}" srcOrd="1" destOrd="0" presId="urn:microsoft.com/office/officeart/2005/8/layout/target3"/>
    <dgm:cxn modelId="{5939E2A8-4A71-4036-810A-8AC9604F5A80}" type="presOf" srcId="{BC75244B-68E9-4CB0-BDA1-EC875C09A7F2}" destId="{253CA24E-4D77-4684-8224-727921B9F579}" srcOrd="0" destOrd="0" presId="urn:microsoft.com/office/officeart/2005/8/layout/target3"/>
    <dgm:cxn modelId="{4F5D3D78-66A1-410E-91B8-9325D1C63252}" type="presParOf" srcId="{93291D2C-77C5-4FDF-A211-AEBD2ECFC10D}" destId="{5DBAC9EC-9D5E-4FEB-A647-257003BF326D}" srcOrd="0" destOrd="0" presId="urn:microsoft.com/office/officeart/2005/8/layout/target3"/>
    <dgm:cxn modelId="{0C9EA6CA-93D8-4AEE-8D9C-D95F6C71DC9E}" type="presParOf" srcId="{93291D2C-77C5-4FDF-A211-AEBD2ECFC10D}" destId="{1D31129D-5836-4A9D-A975-6F5E10C9DD4A}" srcOrd="1" destOrd="0" presId="urn:microsoft.com/office/officeart/2005/8/layout/target3"/>
    <dgm:cxn modelId="{24172EB3-A46C-424E-B5E4-27A77986E568}" type="presParOf" srcId="{93291D2C-77C5-4FDF-A211-AEBD2ECFC10D}" destId="{253CA24E-4D77-4684-8224-727921B9F579}" srcOrd="2" destOrd="0" presId="urn:microsoft.com/office/officeart/2005/8/layout/target3"/>
    <dgm:cxn modelId="{B5456EA3-7128-44EA-A8EC-5B1200FB847E}" type="presParOf" srcId="{93291D2C-77C5-4FDF-A211-AEBD2ECFC10D}" destId="{DF5854C5-49F7-45CB-9C55-54A83524D6CD}" srcOrd="3" destOrd="0" presId="urn:microsoft.com/office/officeart/2005/8/layout/target3"/>
    <dgm:cxn modelId="{1BDE0484-D6C8-4F7A-97E6-D7ED9E70D6F2}" type="presParOf" srcId="{93291D2C-77C5-4FDF-A211-AEBD2ECFC10D}" destId="{3C0974CA-F2A4-470B-9650-1518692CBC30}" srcOrd="4" destOrd="0" presId="urn:microsoft.com/office/officeart/2005/8/layout/target3"/>
    <dgm:cxn modelId="{0AD8AFD5-F2B4-4C8D-BB19-9BBDE633BE29}" type="presParOf" srcId="{93291D2C-77C5-4FDF-A211-AEBD2ECFC10D}" destId="{8AD51393-4838-4720-A4C2-95FB6E5BAA73}" srcOrd="5" destOrd="0" presId="urn:microsoft.com/office/officeart/2005/8/layout/target3"/>
    <dgm:cxn modelId="{1F98A2E2-C18D-4C35-AB0F-2B584F818183}" type="presParOf" srcId="{93291D2C-77C5-4FDF-A211-AEBD2ECFC10D}" destId="{E85FAD9A-F1C5-4AE8-9335-CD6753B2789C}" srcOrd="6" destOrd="0" presId="urn:microsoft.com/office/officeart/2005/8/layout/target3"/>
    <dgm:cxn modelId="{04F3EB9D-36A4-4CB6-9CC1-D358B7FF00AB}" type="presParOf" srcId="{93291D2C-77C5-4FDF-A211-AEBD2ECFC10D}" destId="{E8673E5C-D154-4DBB-A225-7C477628C89F}" srcOrd="7" destOrd="0" presId="urn:microsoft.com/office/officeart/2005/8/layout/target3"/>
    <dgm:cxn modelId="{63C66E6F-327D-4927-AFC3-CDA08944E76B}" type="presParOf" srcId="{93291D2C-77C5-4FDF-A211-AEBD2ECFC10D}" destId="{DEA3F5EF-F0EF-4AC1-8257-1260A9007977}" srcOrd="8" destOrd="0" presId="urn:microsoft.com/office/officeart/2005/8/layout/target3"/>
    <dgm:cxn modelId="{AC66B709-9BBE-4F0F-ACCC-96CCA50C4022}" type="presParOf" srcId="{93291D2C-77C5-4FDF-A211-AEBD2ECFC10D}" destId="{9A222061-75DF-4F86-9009-4ECF3FC90D45}" srcOrd="9" destOrd="0" presId="urn:microsoft.com/office/officeart/2005/8/layout/target3"/>
    <dgm:cxn modelId="{4A3E5D3E-2996-4185-92B7-558353FF0E91}" type="presParOf" srcId="{93291D2C-77C5-4FDF-A211-AEBD2ECFC10D}" destId="{E4B8C5EF-7EE3-4D1D-B13D-6C8BFBC4D258}" srcOrd="10" destOrd="0" presId="urn:microsoft.com/office/officeart/2005/8/layout/target3"/>
    <dgm:cxn modelId="{1A605B21-2EDB-44CE-AFCF-F363EB657576}" type="presParOf" srcId="{93291D2C-77C5-4FDF-A211-AEBD2ECFC10D}" destId="{3CB0CE96-8A35-4827-8992-191B6116B5D8}" srcOrd="11" destOrd="0" presId="urn:microsoft.com/office/officeart/2005/8/layout/target3"/>
    <dgm:cxn modelId="{1B50CA98-9862-4DA2-8B36-C054C62E513E}" type="presParOf" srcId="{93291D2C-77C5-4FDF-A211-AEBD2ECFC10D}" destId="{5AEDDD30-1B9F-4E54-8963-AC9DABEEF771}" srcOrd="12" destOrd="0" presId="urn:microsoft.com/office/officeart/2005/8/layout/target3"/>
    <dgm:cxn modelId="{C861100B-8488-4BCF-B918-5EE743647630}" type="presParOf" srcId="{93291D2C-77C5-4FDF-A211-AEBD2ECFC10D}" destId="{D656B8B2-0415-44DA-9B4E-FAD98D484138}" srcOrd="13" destOrd="0" presId="urn:microsoft.com/office/officeart/2005/8/layout/target3"/>
    <dgm:cxn modelId="{66D50ED3-61D0-4486-9F4C-BFBFA84A52DD}" type="presParOf" srcId="{93291D2C-77C5-4FDF-A211-AEBD2ECFC10D}" destId="{42A1A4A4-9A60-4E73-A1B4-A727CC338D25}" srcOrd="14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A489FC-4A9D-4CC9-A437-7DF57CA0B0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BC00B-7622-4F21-9A9A-C3AC218CC7AF}">
      <dgm:prSet phldrT="[Текст]"/>
      <dgm:spPr/>
      <dgm:t>
        <a:bodyPr/>
        <a:lstStyle/>
        <a:p>
          <a:r>
            <a:rPr lang="ru-RU" dirty="0" smtClean="0"/>
            <a:t>1 </a:t>
          </a:r>
        </a:p>
        <a:p>
          <a:r>
            <a:rPr lang="ru-RU" dirty="0" smtClean="0"/>
            <a:t>группа</a:t>
          </a:r>
          <a:endParaRPr lang="ru-RU" dirty="0"/>
        </a:p>
      </dgm:t>
    </dgm:pt>
    <dgm:pt modelId="{F0535928-72FE-418B-836C-851B3D09F74A}" type="parTrans" cxnId="{0A14875B-9C80-4229-8DC0-112CA8CCD752}">
      <dgm:prSet/>
      <dgm:spPr/>
      <dgm:t>
        <a:bodyPr/>
        <a:lstStyle/>
        <a:p>
          <a:endParaRPr lang="ru-RU"/>
        </a:p>
      </dgm:t>
    </dgm:pt>
    <dgm:pt modelId="{B8D9DF69-0B77-4BC6-8F9B-B3C858EECECB}" type="sibTrans" cxnId="{0A14875B-9C80-4229-8DC0-112CA8CCD752}">
      <dgm:prSet/>
      <dgm:spPr/>
      <dgm:t>
        <a:bodyPr/>
        <a:lstStyle/>
        <a:p>
          <a:endParaRPr lang="ru-RU"/>
        </a:p>
      </dgm:t>
    </dgm:pt>
    <dgm:pt modelId="{CA031FD1-205A-445E-8868-D097A6DFE605}">
      <dgm:prSet phldrT="[Текст]" custT="1"/>
      <dgm:spPr/>
      <dgm:t>
        <a:bodyPr/>
        <a:lstStyle/>
        <a:p>
          <a:r>
            <a:rPr lang="ru-RU" sz="2800" dirty="0" smtClean="0"/>
            <a:t>Подобрать родственные слова, определить их значение</a:t>
          </a:r>
          <a:endParaRPr lang="ru-RU" sz="2800" dirty="0"/>
        </a:p>
      </dgm:t>
    </dgm:pt>
    <dgm:pt modelId="{ED4C9A59-B07A-4240-9B21-8329FFB98177}" type="parTrans" cxnId="{0F9FE3E1-3BCF-4142-A1B5-5C6CA1B6C0A9}">
      <dgm:prSet/>
      <dgm:spPr/>
      <dgm:t>
        <a:bodyPr/>
        <a:lstStyle/>
        <a:p>
          <a:endParaRPr lang="ru-RU"/>
        </a:p>
      </dgm:t>
    </dgm:pt>
    <dgm:pt modelId="{A58D2264-B1A6-4243-9DEA-FE6FBD7E04B0}" type="sibTrans" cxnId="{0F9FE3E1-3BCF-4142-A1B5-5C6CA1B6C0A9}">
      <dgm:prSet/>
      <dgm:spPr/>
      <dgm:t>
        <a:bodyPr/>
        <a:lstStyle/>
        <a:p>
          <a:endParaRPr lang="ru-RU"/>
        </a:p>
      </dgm:t>
    </dgm:pt>
    <dgm:pt modelId="{B8B49674-4ADD-4203-AD1C-2B53B5273561}">
      <dgm:prSet phldrT="[Текст]"/>
      <dgm:spPr/>
      <dgm:t>
        <a:bodyPr/>
        <a:lstStyle/>
        <a:p>
          <a:r>
            <a:rPr lang="ru-RU" dirty="0" smtClean="0"/>
            <a:t>2</a:t>
          </a:r>
        </a:p>
        <a:p>
          <a:r>
            <a:rPr lang="ru-RU" dirty="0" smtClean="0"/>
            <a:t>группа</a:t>
          </a:r>
          <a:endParaRPr lang="ru-RU" dirty="0"/>
        </a:p>
      </dgm:t>
    </dgm:pt>
    <dgm:pt modelId="{E2713044-3A68-44F5-8AF8-4A5F29AF20D8}" type="parTrans" cxnId="{36E213D3-D5B6-4D8A-92A1-9AA4D58531E1}">
      <dgm:prSet/>
      <dgm:spPr/>
      <dgm:t>
        <a:bodyPr/>
        <a:lstStyle/>
        <a:p>
          <a:endParaRPr lang="ru-RU"/>
        </a:p>
      </dgm:t>
    </dgm:pt>
    <dgm:pt modelId="{F8A303E8-94C5-4833-8B65-75C8D67638E5}" type="sibTrans" cxnId="{36E213D3-D5B6-4D8A-92A1-9AA4D58531E1}">
      <dgm:prSet/>
      <dgm:spPr/>
      <dgm:t>
        <a:bodyPr/>
        <a:lstStyle/>
        <a:p>
          <a:endParaRPr lang="ru-RU"/>
        </a:p>
      </dgm:t>
    </dgm:pt>
    <dgm:pt modelId="{EFB893DE-EDE0-4F27-B67B-5DE72964A8A3}">
      <dgm:prSet phldrT="[Текст]" custT="1"/>
      <dgm:spPr/>
      <dgm:t>
        <a:bodyPr/>
        <a:lstStyle/>
        <a:p>
          <a:r>
            <a:rPr lang="ru-RU" sz="3200" dirty="0" smtClean="0"/>
            <a:t>Встреча героев, письмо Татьяны, объяснение в саду</a:t>
          </a:r>
          <a:endParaRPr lang="ru-RU" sz="3200" dirty="0"/>
        </a:p>
      </dgm:t>
    </dgm:pt>
    <dgm:pt modelId="{1A110942-E831-407E-9BC3-9CFB97DEFE93}" type="parTrans" cxnId="{3D5600F2-79EE-4792-B826-3E6054172093}">
      <dgm:prSet/>
      <dgm:spPr/>
      <dgm:t>
        <a:bodyPr/>
        <a:lstStyle/>
        <a:p>
          <a:endParaRPr lang="ru-RU"/>
        </a:p>
      </dgm:t>
    </dgm:pt>
    <dgm:pt modelId="{67E67B0E-34BB-4DD9-88CE-2AADF5DF9434}" type="sibTrans" cxnId="{3D5600F2-79EE-4792-B826-3E6054172093}">
      <dgm:prSet/>
      <dgm:spPr/>
      <dgm:t>
        <a:bodyPr/>
        <a:lstStyle/>
        <a:p>
          <a:endParaRPr lang="ru-RU"/>
        </a:p>
      </dgm:t>
    </dgm:pt>
    <dgm:pt modelId="{AED8935C-BA6A-4DA7-9152-6BD5131A998D}">
      <dgm:prSet phldrT="[Текст]"/>
      <dgm:spPr/>
      <dgm:t>
        <a:bodyPr/>
        <a:lstStyle/>
        <a:p>
          <a:r>
            <a:rPr lang="ru-RU" dirty="0" smtClean="0"/>
            <a:t>3</a:t>
          </a:r>
        </a:p>
        <a:p>
          <a:r>
            <a:rPr lang="ru-RU" dirty="0" smtClean="0"/>
            <a:t>группа</a:t>
          </a:r>
          <a:endParaRPr lang="ru-RU" dirty="0"/>
        </a:p>
      </dgm:t>
    </dgm:pt>
    <dgm:pt modelId="{F43A9C29-127D-4D60-90A8-58C6F1842DD4}" type="parTrans" cxnId="{1CD18559-67C0-4B7D-B07D-7F0F3F5DDC85}">
      <dgm:prSet/>
      <dgm:spPr/>
      <dgm:t>
        <a:bodyPr/>
        <a:lstStyle/>
        <a:p>
          <a:endParaRPr lang="ru-RU"/>
        </a:p>
      </dgm:t>
    </dgm:pt>
    <dgm:pt modelId="{F073C231-67AE-4C04-8B0E-D41212AF3892}" type="sibTrans" cxnId="{1CD18559-67C0-4B7D-B07D-7F0F3F5DDC85}">
      <dgm:prSet/>
      <dgm:spPr/>
      <dgm:t>
        <a:bodyPr/>
        <a:lstStyle/>
        <a:p>
          <a:endParaRPr lang="ru-RU"/>
        </a:p>
      </dgm:t>
    </dgm:pt>
    <dgm:pt modelId="{90FE571A-D660-425A-A6DB-3F8D97BC6ED2}">
      <dgm:prSet phldrT="[Текст]"/>
      <dgm:spPr/>
      <dgm:t>
        <a:bodyPr/>
        <a:lstStyle/>
        <a:p>
          <a:r>
            <a:rPr lang="ru-RU" dirty="0" smtClean="0"/>
            <a:t>Письмо Татьяны к Онегину</a:t>
          </a:r>
          <a:endParaRPr lang="ru-RU" dirty="0"/>
        </a:p>
      </dgm:t>
    </dgm:pt>
    <dgm:pt modelId="{7A5858A5-6989-4FFA-9132-FFE2E5E66FC5}" type="parTrans" cxnId="{689F4A68-B187-4016-A909-1BE00D35541E}">
      <dgm:prSet/>
      <dgm:spPr/>
      <dgm:t>
        <a:bodyPr/>
        <a:lstStyle/>
        <a:p>
          <a:endParaRPr lang="ru-RU"/>
        </a:p>
      </dgm:t>
    </dgm:pt>
    <dgm:pt modelId="{A2F62276-8381-41DD-AF1C-C53AD5E968A9}" type="sibTrans" cxnId="{689F4A68-B187-4016-A909-1BE00D35541E}">
      <dgm:prSet/>
      <dgm:spPr/>
      <dgm:t>
        <a:bodyPr/>
        <a:lstStyle/>
        <a:p>
          <a:endParaRPr lang="ru-RU"/>
        </a:p>
      </dgm:t>
    </dgm:pt>
    <dgm:pt modelId="{4009E8A0-9F5F-4A85-A973-C5082C6152C0}" type="pres">
      <dgm:prSet presAssocID="{8EA489FC-4A9D-4CC9-A437-7DF57CA0B0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5DCB4-621E-41F5-831B-DC352FC46ADB}" type="pres">
      <dgm:prSet presAssocID="{801BC00B-7622-4F21-9A9A-C3AC218CC7AF}" presName="composite" presStyleCnt="0"/>
      <dgm:spPr/>
    </dgm:pt>
    <dgm:pt modelId="{8B0D9CDA-F86E-49E1-B4E5-7553A69C5258}" type="pres">
      <dgm:prSet presAssocID="{801BC00B-7622-4F21-9A9A-C3AC218CC7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72D7E-FC8A-48E6-BCB5-9D27890A837F}" type="pres">
      <dgm:prSet presAssocID="{801BC00B-7622-4F21-9A9A-C3AC218CC7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BC33C-4247-4E26-8298-D798F386E8F8}" type="pres">
      <dgm:prSet presAssocID="{B8D9DF69-0B77-4BC6-8F9B-B3C858EECECB}" presName="sp" presStyleCnt="0"/>
      <dgm:spPr/>
    </dgm:pt>
    <dgm:pt modelId="{CB526981-7CE6-4093-B1CF-7BACA2E0EEAB}" type="pres">
      <dgm:prSet presAssocID="{B8B49674-4ADD-4203-AD1C-2B53B5273561}" presName="composite" presStyleCnt="0"/>
      <dgm:spPr/>
    </dgm:pt>
    <dgm:pt modelId="{91CFA639-42B3-42EF-BBF9-AF79175179E1}" type="pres">
      <dgm:prSet presAssocID="{B8B49674-4ADD-4203-AD1C-2B53B52735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5B11-C7F1-4447-BD0F-F5FFA8F8AC52}" type="pres">
      <dgm:prSet presAssocID="{B8B49674-4ADD-4203-AD1C-2B53B5273561}" presName="descendantText" presStyleLbl="alignAcc1" presStyleIdx="1" presStyleCnt="3" custLinFactNeighborX="2016" custLinFactNeighborY="-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4BD5-68A1-424F-BFF7-8B2FA2847094}" type="pres">
      <dgm:prSet presAssocID="{F8A303E8-94C5-4833-8B65-75C8D67638E5}" presName="sp" presStyleCnt="0"/>
      <dgm:spPr/>
    </dgm:pt>
    <dgm:pt modelId="{4CB18943-B1F4-4C41-A6B0-50E2B2A9D45D}" type="pres">
      <dgm:prSet presAssocID="{AED8935C-BA6A-4DA7-9152-6BD5131A998D}" presName="composite" presStyleCnt="0"/>
      <dgm:spPr/>
    </dgm:pt>
    <dgm:pt modelId="{93E8AF93-391E-46E5-B684-5B4ECCEEB8B0}" type="pres">
      <dgm:prSet presAssocID="{AED8935C-BA6A-4DA7-9152-6BD5131A99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D5709-14E4-4B75-AF4C-5D8CF9E29084}" type="pres">
      <dgm:prSet presAssocID="{AED8935C-BA6A-4DA7-9152-6BD5131A99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936D0-D07C-44C8-AC2E-E65C27FD7C8B}" type="presOf" srcId="{CA031FD1-205A-445E-8868-D097A6DFE605}" destId="{3CD72D7E-FC8A-48E6-BCB5-9D27890A837F}" srcOrd="0" destOrd="0" presId="urn:microsoft.com/office/officeart/2005/8/layout/chevron2"/>
    <dgm:cxn modelId="{0A14875B-9C80-4229-8DC0-112CA8CCD752}" srcId="{8EA489FC-4A9D-4CC9-A437-7DF57CA0B0AB}" destId="{801BC00B-7622-4F21-9A9A-C3AC218CC7AF}" srcOrd="0" destOrd="0" parTransId="{F0535928-72FE-418B-836C-851B3D09F74A}" sibTransId="{B8D9DF69-0B77-4BC6-8F9B-B3C858EECECB}"/>
    <dgm:cxn modelId="{0F9FE3E1-3BCF-4142-A1B5-5C6CA1B6C0A9}" srcId="{801BC00B-7622-4F21-9A9A-C3AC218CC7AF}" destId="{CA031FD1-205A-445E-8868-D097A6DFE605}" srcOrd="0" destOrd="0" parTransId="{ED4C9A59-B07A-4240-9B21-8329FFB98177}" sibTransId="{A58D2264-B1A6-4243-9DEA-FE6FBD7E04B0}"/>
    <dgm:cxn modelId="{C9C59BBA-E007-4808-A814-888CC67EB275}" type="presOf" srcId="{EFB893DE-EDE0-4F27-B67B-5DE72964A8A3}" destId="{BE835B11-C7F1-4447-BD0F-F5FFA8F8AC52}" srcOrd="0" destOrd="0" presId="urn:microsoft.com/office/officeart/2005/8/layout/chevron2"/>
    <dgm:cxn modelId="{B60A3542-4A0C-4328-92C5-A95D82C4680C}" type="presOf" srcId="{801BC00B-7622-4F21-9A9A-C3AC218CC7AF}" destId="{8B0D9CDA-F86E-49E1-B4E5-7553A69C5258}" srcOrd="0" destOrd="0" presId="urn:microsoft.com/office/officeart/2005/8/layout/chevron2"/>
    <dgm:cxn modelId="{36E213D3-D5B6-4D8A-92A1-9AA4D58531E1}" srcId="{8EA489FC-4A9D-4CC9-A437-7DF57CA0B0AB}" destId="{B8B49674-4ADD-4203-AD1C-2B53B5273561}" srcOrd="1" destOrd="0" parTransId="{E2713044-3A68-44F5-8AF8-4A5F29AF20D8}" sibTransId="{F8A303E8-94C5-4833-8B65-75C8D67638E5}"/>
    <dgm:cxn modelId="{689F4A68-B187-4016-A909-1BE00D35541E}" srcId="{AED8935C-BA6A-4DA7-9152-6BD5131A998D}" destId="{90FE571A-D660-425A-A6DB-3F8D97BC6ED2}" srcOrd="0" destOrd="0" parTransId="{7A5858A5-6989-4FFA-9132-FFE2E5E66FC5}" sibTransId="{A2F62276-8381-41DD-AF1C-C53AD5E968A9}"/>
    <dgm:cxn modelId="{9AFEE0D7-8777-4213-A4EF-7F6B284FEA1D}" type="presOf" srcId="{90FE571A-D660-425A-A6DB-3F8D97BC6ED2}" destId="{ABFD5709-14E4-4B75-AF4C-5D8CF9E29084}" srcOrd="0" destOrd="0" presId="urn:microsoft.com/office/officeart/2005/8/layout/chevron2"/>
    <dgm:cxn modelId="{3D5600F2-79EE-4792-B826-3E6054172093}" srcId="{B8B49674-4ADD-4203-AD1C-2B53B5273561}" destId="{EFB893DE-EDE0-4F27-B67B-5DE72964A8A3}" srcOrd="0" destOrd="0" parTransId="{1A110942-E831-407E-9BC3-9CFB97DEFE93}" sibTransId="{67E67B0E-34BB-4DD9-88CE-2AADF5DF9434}"/>
    <dgm:cxn modelId="{5A0FA512-5989-4809-A2D1-F3CEF175E972}" type="presOf" srcId="{8EA489FC-4A9D-4CC9-A437-7DF57CA0B0AB}" destId="{4009E8A0-9F5F-4A85-A973-C5082C6152C0}" srcOrd="0" destOrd="0" presId="urn:microsoft.com/office/officeart/2005/8/layout/chevron2"/>
    <dgm:cxn modelId="{1CD18559-67C0-4B7D-B07D-7F0F3F5DDC85}" srcId="{8EA489FC-4A9D-4CC9-A437-7DF57CA0B0AB}" destId="{AED8935C-BA6A-4DA7-9152-6BD5131A998D}" srcOrd="2" destOrd="0" parTransId="{F43A9C29-127D-4D60-90A8-58C6F1842DD4}" sibTransId="{F073C231-67AE-4C04-8B0E-D41212AF3892}"/>
    <dgm:cxn modelId="{88779632-0B80-4D0C-AD47-B46DC4F3A4D9}" type="presOf" srcId="{AED8935C-BA6A-4DA7-9152-6BD5131A998D}" destId="{93E8AF93-391E-46E5-B684-5B4ECCEEB8B0}" srcOrd="0" destOrd="0" presId="urn:microsoft.com/office/officeart/2005/8/layout/chevron2"/>
    <dgm:cxn modelId="{56519C2D-00E7-4A5D-9A58-B698B56DB39F}" type="presOf" srcId="{B8B49674-4ADD-4203-AD1C-2B53B5273561}" destId="{91CFA639-42B3-42EF-BBF9-AF79175179E1}" srcOrd="0" destOrd="0" presId="urn:microsoft.com/office/officeart/2005/8/layout/chevron2"/>
    <dgm:cxn modelId="{7B27DDB9-1118-44A7-90D6-9B749F57FCB9}" type="presParOf" srcId="{4009E8A0-9F5F-4A85-A973-C5082C6152C0}" destId="{3A75DCB4-621E-41F5-831B-DC352FC46ADB}" srcOrd="0" destOrd="0" presId="urn:microsoft.com/office/officeart/2005/8/layout/chevron2"/>
    <dgm:cxn modelId="{60C8AC2C-8372-4A1A-ADAD-CBD9394EB227}" type="presParOf" srcId="{3A75DCB4-621E-41F5-831B-DC352FC46ADB}" destId="{8B0D9CDA-F86E-49E1-B4E5-7553A69C5258}" srcOrd="0" destOrd="0" presId="urn:microsoft.com/office/officeart/2005/8/layout/chevron2"/>
    <dgm:cxn modelId="{0131E79A-85ED-47B0-936C-6AC4863A8ABD}" type="presParOf" srcId="{3A75DCB4-621E-41F5-831B-DC352FC46ADB}" destId="{3CD72D7E-FC8A-48E6-BCB5-9D27890A837F}" srcOrd="1" destOrd="0" presId="urn:microsoft.com/office/officeart/2005/8/layout/chevron2"/>
    <dgm:cxn modelId="{91FE8A5A-E4D7-4051-AD7D-CAB2E019C6C4}" type="presParOf" srcId="{4009E8A0-9F5F-4A85-A973-C5082C6152C0}" destId="{943BC33C-4247-4E26-8298-D798F386E8F8}" srcOrd="1" destOrd="0" presId="urn:microsoft.com/office/officeart/2005/8/layout/chevron2"/>
    <dgm:cxn modelId="{41D81B30-1C50-4CA9-BCB7-FAF8D202FA86}" type="presParOf" srcId="{4009E8A0-9F5F-4A85-A973-C5082C6152C0}" destId="{CB526981-7CE6-4093-B1CF-7BACA2E0EEAB}" srcOrd="2" destOrd="0" presId="urn:microsoft.com/office/officeart/2005/8/layout/chevron2"/>
    <dgm:cxn modelId="{BABCBB34-EA0D-4198-9F67-2BB5E0AFEFD9}" type="presParOf" srcId="{CB526981-7CE6-4093-B1CF-7BACA2E0EEAB}" destId="{91CFA639-42B3-42EF-BBF9-AF79175179E1}" srcOrd="0" destOrd="0" presId="urn:microsoft.com/office/officeart/2005/8/layout/chevron2"/>
    <dgm:cxn modelId="{90359D8F-BBED-4C78-815C-7458E65BE879}" type="presParOf" srcId="{CB526981-7CE6-4093-B1CF-7BACA2E0EEAB}" destId="{BE835B11-C7F1-4447-BD0F-F5FFA8F8AC52}" srcOrd="1" destOrd="0" presId="urn:microsoft.com/office/officeart/2005/8/layout/chevron2"/>
    <dgm:cxn modelId="{45C20CBE-024D-435B-B336-04B6CACDFF23}" type="presParOf" srcId="{4009E8A0-9F5F-4A85-A973-C5082C6152C0}" destId="{01B64BD5-68A1-424F-BFF7-8B2FA2847094}" srcOrd="3" destOrd="0" presId="urn:microsoft.com/office/officeart/2005/8/layout/chevron2"/>
    <dgm:cxn modelId="{CED50585-5CDC-4A28-8EE7-CF058CB229E3}" type="presParOf" srcId="{4009E8A0-9F5F-4A85-A973-C5082C6152C0}" destId="{4CB18943-B1F4-4C41-A6B0-50E2B2A9D45D}" srcOrd="4" destOrd="0" presId="urn:microsoft.com/office/officeart/2005/8/layout/chevron2"/>
    <dgm:cxn modelId="{E52FC87F-3122-43E4-A7B0-E7E6294BAF9D}" type="presParOf" srcId="{4CB18943-B1F4-4C41-A6B0-50E2B2A9D45D}" destId="{93E8AF93-391E-46E5-B684-5B4ECCEEB8B0}" srcOrd="0" destOrd="0" presId="urn:microsoft.com/office/officeart/2005/8/layout/chevron2"/>
    <dgm:cxn modelId="{17B6B7B3-7413-4798-A240-170B6B9F4D74}" type="presParOf" srcId="{4CB18943-B1F4-4C41-A6B0-50E2B2A9D45D}" destId="{ABFD5709-14E4-4B75-AF4C-5D8CF9E29084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23545-9399-42FE-B10E-9984D7C18D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FBF84-4997-4DBD-90D9-DEFB05BDCDC4}">
      <dgm:prSet phldrT="[Текст]" custT="1"/>
      <dgm:spPr/>
      <dgm:t>
        <a:bodyPr/>
        <a:lstStyle/>
        <a:p>
          <a:r>
            <a:rPr lang="ru-RU" sz="3200" u="none" dirty="0" smtClean="0"/>
            <a:t>Татьяна любит Онегина по-настоящему, глубоко и искренне</a:t>
          </a:r>
          <a:r>
            <a:rPr lang="ru-RU" sz="2500" u="none" dirty="0" smtClean="0"/>
            <a:t>.</a:t>
          </a:r>
          <a:endParaRPr lang="ru-RU" sz="2500" u="none" dirty="0"/>
        </a:p>
      </dgm:t>
    </dgm:pt>
    <dgm:pt modelId="{DFD742EA-E623-465A-AC6B-8E993A7709D5}" type="sibTrans" cxnId="{B492C76D-9304-4573-89ED-444F55D420E2}">
      <dgm:prSet/>
      <dgm:spPr/>
      <dgm:t>
        <a:bodyPr/>
        <a:lstStyle/>
        <a:p>
          <a:endParaRPr lang="ru-RU"/>
        </a:p>
      </dgm:t>
    </dgm:pt>
    <dgm:pt modelId="{812144B9-45BC-4398-A33C-0C351D6807E0}" type="parTrans" cxnId="{B492C76D-9304-4573-89ED-444F55D420E2}">
      <dgm:prSet/>
      <dgm:spPr/>
      <dgm:t>
        <a:bodyPr/>
        <a:lstStyle/>
        <a:p>
          <a:endParaRPr lang="ru-RU"/>
        </a:p>
      </dgm:t>
    </dgm:pt>
    <dgm:pt modelId="{4B742B94-CC66-47D0-A0C4-2030D73D9BA0}">
      <dgm:prSet phldrT="[Текст]" custT="1"/>
      <dgm:spPr/>
      <dgm:t>
        <a:bodyPr/>
        <a:lstStyle/>
        <a:p>
          <a:r>
            <a:rPr lang="ru-RU" sz="3200" i="1" u="none" dirty="0" smtClean="0">
              <a:solidFill>
                <a:schemeClr val="bg1"/>
              </a:solidFill>
            </a:rPr>
            <a:t>Духовность - богатый внутренний мир человека.</a:t>
          </a:r>
          <a:endParaRPr lang="ru-RU" sz="2600" u="none" dirty="0">
            <a:solidFill>
              <a:schemeClr val="bg1"/>
            </a:solidFill>
          </a:endParaRPr>
        </a:p>
      </dgm:t>
    </dgm:pt>
    <dgm:pt modelId="{16578870-4C48-4127-95E9-1469854DE53C}" type="sibTrans" cxnId="{C3FECF19-561D-41A5-9F29-996413E67C15}">
      <dgm:prSet/>
      <dgm:spPr/>
      <dgm:t>
        <a:bodyPr/>
        <a:lstStyle/>
        <a:p>
          <a:endParaRPr lang="ru-RU"/>
        </a:p>
      </dgm:t>
    </dgm:pt>
    <dgm:pt modelId="{C487744E-E487-45D6-97D9-02FF6CB62CE8}" type="parTrans" cxnId="{C3FECF19-561D-41A5-9F29-996413E67C15}">
      <dgm:prSet/>
      <dgm:spPr/>
      <dgm:t>
        <a:bodyPr/>
        <a:lstStyle/>
        <a:p>
          <a:endParaRPr lang="ru-RU"/>
        </a:p>
      </dgm:t>
    </dgm:pt>
    <dgm:pt modelId="{83F536E0-9D12-4310-91AA-E092C8A3A190}">
      <dgm:prSet phldrT="[Текст]"/>
      <dgm:spPr/>
      <dgm:t>
        <a:bodyPr/>
        <a:lstStyle/>
        <a:p>
          <a:r>
            <a:rPr lang="ru-RU" u="none" dirty="0" smtClean="0"/>
            <a:t>Любовь- это главное качество, которое входит в понятие «духовный мир» Татьяны Лариной.</a:t>
          </a:r>
          <a:endParaRPr lang="ru-RU" u="none" dirty="0">
            <a:solidFill>
              <a:schemeClr val="tx1"/>
            </a:solidFill>
          </a:endParaRPr>
        </a:p>
      </dgm:t>
    </dgm:pt>
    <dgm:pt modelId="{DDFFED7E-3D9A-4ED2-989F-E4A376FA3876}" type="sibTrans" cxnId="{E12A9AC2-6C44-4281-B0FD-0CC298042834}">
      <dgm:prSet/>
      <dgm:spPr/>
      <dgm:t>
        <a:bodyPr/>
        <a:lstStyle/>
        <a:p>
          <a:endParaRPr lang="ru-RU"/>
        </a:p>
      </dgm:t>
    </dgm:pt>
    <dgm:pt modelId="{FC5AE64F-51E9-40F3-8D22-8D04A62DDFBC}" type="parTrans" cxnId="{E12A9AC2-6C44-4281-B0FD-0CC298042834}">
      <dgm:prSet/>
      <dgm:spPr/>
      <dgm:t>
        <a:bodyPr/>
        <a:lstStyle/>
        <a:p>
          <a:endParaRPr lang="ru-RU"/>
        </a:p>
      </dgm:t>
    </dgm:pt>
    <dgm:pt modelId="{234A0708-F6E7-4D95-9F39-B4FBC2C0CBFB}" type="pres">
      <dgm:prSet presAssocID="{D1D23545-9399-42FE-B10E-9984D7C18D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884B9-A908-40D1-B09E-9C6EE1583F47}" type="pres">
      <dgm:prSet presAssocID="{4B742B94-CC66-47D0-A0C4-2030D73D9BA0}" presName="comp" presStyleCnt="0"/>
      <dgm:spPr/>
    </dgm:pt>
    <dgm:pt modelId="{8C995DB6-3215-48F9-95EE-1D34292CA002}" type="pres">
      <dgm:prSet presAssocID="{4B742B94-CC66-47D0-A0C4-2030D73D9BA0}" presName="box" presStyleLbl="node1" presStyleIdx="0" presStyleCnt="3" custLinFactNeighborX="834" custLinFactNeighborY="-2369"/>
      <dgm:spPr/>
      <dgm:t>
        <a:bodyPr/>
        <a:lstStyle/>
        <a:p>
          <a:endParaRPr lang="ru-RU"/>
        </a:p>
      </dgm:t>
    </dgm:pt>
    <dgm:pt modelId="{7C11147C-195E-4090-857E-4F28F4A75174}" type="pres">
      <dgm:prSet presAssocID="{4B742B94-CC66-47D0-A0C4-2030D73D9BA0}" presName="img" presStyleLbl="fgImgPlace1" presStyleIdx="0" presStyleCnt="3" custScaleX="58206" custScaleY="123076" custLinFactNeighborX="1677" custLinFactNeighborY="-8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7874B3-1EE1-4107-8C3E-9B054EA21BB7}" type="pres">
      <dgm:prSet presAssocID="{4B742B94-CC66-47D0-A0C4-2030D73D9B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6FF8-DF29-4FE9-A77C-B1A3CD50FF91}" type="pres">
      <dgm:prSet presAssocID="{16578870-4C48-4127-95E9-1469854DE53C}" presName="spacer" presStyleCnt="0"/>
      <dgm:spPr/>
    </dgm:pt>
    <dgm:pt modelId="{EF7D4F30-5684-4875-B20C-69237481C203}" type="pres">
      <dgm:prSet presAssocID="{83F536E0-9D12-4310-91AA-E092C8A3A190}" presName="comp" presStyleCnt="0"/>
      <dgm:spPr/>
    </dgm:pt>
    <dgm:pt modelId="{840096B5-B183-46E6-A06F-A31502CB3B27}" type="pres">
      <dgm:prSet presAssocID="{83F536E0-9D12-4310-91AA-E092C8A3A190}" presName="box" presStyleLbl="node1" presStyleIdx="1" presStyleCnt="3" custLinFactNeighborX="-39" custLinFactNeighborY="2327"/>
      <dgm:spPr/>
      <dgm:t>
        <a:bodyPr/>
        <a:lstStyle/>
        <a:p>
          <a:endParaRPr lang="ru-RU"/>
        </a:p>
      </dgm:t>
    </dgm:pt>
    <dgm:pt modelId="{FBBA8E1C-0882-4C3D-BDE4-54B8389964A3}" type="pres">
      <dgm:prSet presAssocID="{83F536E0-9D12-4310-91AA-E092C8A3A190}" presName="img" presStyleLbl="fgImgPlace1" presStyleIdx="1" presStyleCnt="3" custScaleX="57555" custScaleY="119630" custLinFactNeighborX="538" custLinFactNeighborY="40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72335E-2CCF-44E7-BFC7-51FBF29D0E0E}" type="pres">
      <dgm:prSet presAssocID="{83F536E0-9D12-4310-91AA-E092C8A3A1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B373-65B6-4B8B-80BC-61ACA5853B34}" type="pres">
      <dgm:prSet presAssocID="{DDFFED7E-3D9A-4ED2-989F-E4A376FA3876}" presName="spacer" presStyleCnt="0"/>
      <dgm:spPr/>
    </dgm:pt>
    <dgm:pt modelId="{EE853316-7FF6-4103-987E-363A23BB4DF2}" type="pres">
      <dgm:prSet presAssocID="{7D0FBF84-4997-4DBD-90D9-DEFB05BDCDC4}" presName="comp" presStyleCnt="0"/>
      <dgm:spPr/>
    </dgm:pt>
    <dgm:pt modelId="{612D6D83-BDEB-4E02-B347-1C7F6DD4AE7E}" type="pres">
      <dgm:prSet presAssocID="{7D0FBF84-4997-4DBD-90D9-DEFB05BDCDC4}" presName="box" presStyleLbl="node1" presStyleIdx="2" presStyleCnt="3" custLinFactNeighborX="-39" custLinFactNeighborY="3307"/>
      <dgm:spPr/>
      <dgm:t>
        <a:bodyPr/>
        <a:lstStyle/>
        <a:p>
          <a:endParaRPr lang="ru-RU"/>
        </a:p>
      </dgm:t>
    </dgm:pt>
    <dgm:pt modelId="{A2AE338B-EE12-44CF-A28A-388ADF88111E}" type="pres">
      <dgm:prSet presAssocID="{7D0FBF84-4997-4DBD-90D9-DEFB05BDCDC4}" presName="img" presStyleLbl="fgImgPlace1" presStyleIdx="2" presStyleCnt="3" custScaleX="65859" custScaleY="135597" custLinFactNeighborX="538" custLinFactNeighborY="-38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55B41D-3176-45AF-9504-F88E58B6D144}" type="pres">
      <dgm:prSet presAssocID="{7D0FBF84-4997-4DBD-90D9-DEFB05BDCDC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5E6D65-728A-479F-BB91-D1870601A50D}" type="presOf" srcId="{7D0FBF84-4997-4DBD-90D9-DEFB05BDCDC4}" destId="{C555B41D-3176-45AF-9504-F88E58B6D144}" srcOrd="1" destOrd="0" presId="urn:microsoft.com/office/officeart/2005/8/layout/vList4"/>
    <dgm:cxn modelId="{E12A9AC2-6C44-4281-B0FD-0CC298042834}" srcId="{D1D23545-9399-42FE-B10E-9984D7C18D6A}" destId="{83F536E0-9D12-4310-91AA-E092C8A3A190}" srcOrd="1" destOrd="0" parTransId="{FC5AE64F-51E9-40F3-8D22-8D04A62DDFBC}" sibTransId="{DDFFED7E-3D9A-4ED2-989F-E4A376FA3876}"/>
    <dgm:cxn modelId="{B492C76D-9304-4573-89ED-444F55D420E2}" srcId="{D1D23545-9399-42FE-B10E-9984D7C18D6A}" destId="{7D0FBF84-4997-4DBD-90D9-DEFB05BDCDC4}" srcOrd="2" destOrd="0" parTransId="{812144B9-45BC-4398-A33C-0C351D6807E0}" sibTransId="{DFD742EA-E623-465A-AC6B-8E993A7709D5}"/>
    <dgm:cxn modelId="{E6D12CCB-5548-4687-9EDB-E30350A44D8F}" type="presOf" srcId="{7D0FBF84-4997-4DBD-90D9-DEFB05BDCDC4}" destId="{612D6D83-BDEB-4E02-B347-1C7F6DD4AE7E}" srcOrd="0" destOrd="0" presId="urn:microsoft.com/office/officeart/2005/8/layout/vList4"/>
    <dgm:cxn modelId="{C3FECF19-561D-41A5-9F29-996413E67C15}" srcId="{D1D23545-9399-42FE-B10E-9984D7C18D6A}" destId="{4B742B94-CC66-47D0-A0C4-2030D73D9BA0}" srcOrd="0" destOrd="0" parTransId="{C487744E-E487-45D6-97D9-02FF6CB62CE8}" sibTransId="{16578870-4C48-4127-95E9-1469854DE53C}"/>
    <dgm:cxn modelId="{5296E387-A776-4ABE-87BA-57C7EDF077A2}" type="presOf" srcId="{4B742B94-CC66-47D0-A0C4-2030D73D9BA0}" destId="{647874B3-1EE1-4107-8C3E-9B054EA21BB7}" srcOrd="1" destOrd="0" presId="urn:microsoft.com/office/officeart/2005/8/layout/vList4"/>
    <dgm:cxn modelId="{A400D1F8-84F3-412F-9359-B171656FFB51}" type="presOf" srcId="{83F536E0-9D12-4310-91AA-E092C8A3A190}" destId="{AD72335E-2CCF-44E7-BFC7-51FBF29D0E0E}" srcOrd="1" destOrd="0" presId="urn:microsoft.com/office/officeart/2005/8/layout/vList4"/>
    <dgm:cxn modelId="{FA8CD88F-6951-4EDB-AFF7-38AFE54571E4}" type="presOf" srcId="{D1D23545-9399-42FE-B10E-9984D7C18D6A}" destId="{234A0708-F6E7-4D95-9F39-B4FBC2C0CBFB}" srcOrd="0" destOrd="0" presId="urn:microsoft.com/office/officeart/2005/8/layout/vList4"/>
    <dgm:cxn modelId="{506466AA-9D76-4AAA-B4DA-E7CC172F2A71}" type="presOf" srcId="{4B742B94-CC66-47D0-A0C4-2030D73D9BA0}" destId="{8C995DB6-3215-48F9-95EE-1D34292CA002}" srcOrd="0" destOrd="0" presId="urn:microsoft.com/office/officeart/2005/8/layout/vList4"/>
    <dgm:cxn modelId="{8F55C5B8-2057-4412-84B0-7AA7EE179F8B}" type="presOf" srcId="{83F536E0-9D12-4310-91AA-E092C8A3A190}" destId="{840096B5-B183-46E6-A06F-A31502CB3B27}" srcOrd="0" destOrd="0" presId="urn:microsoft.com/office/officeart/2005/8/layout/vList4"/>
    <dgm:cxn modelId="{825FEB3C-AD59-4DCA-A0BF-78DA8C18FBF4}" type="presParOf" srcId="{234A0708-F6E7-4D95-9F39-B4FBC2C0CBFB}" destId="{30A884B9-A908-40D1-B09E-9C6EE1583F47}" srcOrd="0" destOrd="0" presId="urn:microsoft.com/office/officeart/2005/8/layout/vList4"/>
    <dgm:cxn modelId="{27DC2ECF-3A3C-4D53-BA0C-167240F41D29}" type="presParOf" srcId="{30A884B9-A908-40D1-B09E-9C6EE1583F47}" destId="{8C995DB6-3215-48F9-95EE-1D34292CA002}" srcOrd="0" destOrd="0" presId="urn:microsoft.com/office/officeart/2005/8/layout/vList4"/>
    <dgm:cxn modelId="{F18E7572-C92B-4ECF-B24B-23E5EF2A48AA}" type="presParOf" srcId="{30A884B9-A908-40D1-B09E-9C6EE1583F47}" destId="{7C11147C-195E-4090-857E-4F28F4A75174}" srcOrd="1" destOrd="0" presId="urn:microsoft.com/office/officeart/2005/8/layout/vList4"/>
    <dgm:cxn modelId="{7A14E538-7BBE-4550-9C14-5ECAF9A35A58}" type="presParOf" srcId="{30A884B9-A908-40D1-B09E-9C6EE1583F47}" destId="{647874B3-1EE1-4107-8C3E-9B054EA21BB7}" srcOrd="2" destOrd="0" presId="urn:microsoft.com/office/officeart/2005/8/layout/vList4"/>
    <dgm:cxn modelId="{E3830F85-79DB-47F8-8715-5DA1451A242C}" type="presParOf" srcId="{234A0708-F6E7-4D95-9F39-B4FBC2C0CBFB}" destId="{64A96FF8-DF29-4FE9-A77C-B1A3CD50FF91}" srcOrd="1" destOrd="0" presId="urn:microsoft.com/office/officeart/2005/8/layout/vList4"/>
    <dgm:cxn modelId="{CD3B9005-F3E5-4777-8871-98E34D8DDB88}" type="presParOf" srcId="{234A0708-F6E7-4D95-9F39-B4FBC2C0CBFB}" destId="{EF7D4F30-5684-4875-B20C-69237481C203}" srcOrd="2" destOrd="0" presId="urn:microsoft.com/office/officeart/2005/8/layout/vList4"/>
    <dgm:cxn modelId="{512F43E9-17B0-43A0-8D00-D98D35A43FC6}" type="presParOf" srcId="{EF7D4F30-5684-4875-B20C-69237481C203}" destId="{840096B5-B183-46E6-A06F-A31502CB3B27}" srcOrd="0" destOrd="0" presId="urn:microsoft.com/office/officeart/2005/8/layout/vList4"/>
    <dgm:cxn modelId="{86E88375-683B-407A-83BE-4306DBF5E27C}" type="presParOf" srcId="{EF7D4F30-5684-4875-B20C-69237481C203}" destId="{FBBA8E1C-0882-4C3D-BDE4-54B8389964A3}" srcOrd="1" destOrd="0" presId="urn:microsoft.com/office/officeart/2005/8/layout/vList4"/>
    <dgm:cxn modelId="{EAF8F98B-1123-40CA-A7B0-6CBD70E87AC0}" type="presParOf" srcId="{EF7D4F30-5684-4875-B20C-69237481C203}" destId="{AD72335E-2CCF-44E7-BFC7-51FBF29D0E0E}" srcOrd="2" destOrd="0" presId="urn:microsoft.com/office/officeart/2005/8/layout/vList4"/>
    <dgm:cxn modelId="{29D66718-A8E2-4B4C-BC99-D63D0B86B4C7}" type="presParOf" srcId="{234A0708-F6E7-4D95-9F39-B4FBC2C0CBFB}" destId="{954DB373-65B6-4B8B-80BC-61ACA5853B34}" srcOrd="3" destOrd="0" presId="urn:microsoft.com/office/officeart/2005/8/layout/vList4"/>
    <dgm:cxn modelId="{46A845AD-DEA3-48F4-AB72-2E1E362F1C4C}" type="presParOf" srcId="{234A0708-F6E7-4D95-9F39-B4FBC2C0CBFB}" destId="{EE853316-7FF6-4103-987E-363A23BB4DF2}" srcOrd="4" destOrd="0" presId="urn:microsoft.com/office/officeart/2005/8/layout/vList4"/>
    <dgm:cxn modelId="{2F926F31-1E20-4D62-9210-624277958E63}" type="presParOf" srcId="{EE853316-7FF6-4103-987E-363A23BB4DF2}" destId="{612D6D83-BDEB-4E02-B347-1C7F6DD4AE7E}" srcOrd="0" destOrd="0" presId="urn:microsoft.com/office/officeart/2005/8/layout/vList4"/>
    <dgm:cxn modelId="{BBF3932A-138C-4F66-B498-7261F5990B3D}" type="presParOf" srcId="{EE853316-7FF6-4103-987E-363A23BB4DF2}" destId="{A2AE338B-EE12-44CF-A28A-388ADF88111E}" srcOrd="1" destOrd="0" presId="urn:microsoft.com/office/officeart/2005/8/layout/vList4"/>
    <dgm:cxn modelId="{5E0F6B2E-B632-4C98-8940-4130A9E41531}" type="presParOf" srcId="{EE853316-7FF6-4103-987E-363A23BB4DF2}" destId="{C555B41D-3176-45AF-9504-F88E58B6D144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0B8C7F-6FA4-410D-B1B6-30CF1BBBA8D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58B15-ED3F-4B39-8946-DE1E62E5F586}">
      <dgm:prSet phldrT="[Текст]"/>
      <dgm:spPr/>
      <dgm:t>
        <a:bodyPr/>
        <a:lstStyle/>
        <a:p>
          <a:r>
            <a:rPr lang="ru-RU" dirty="0" smtClean="0"/>
            <a:t>Отзыв</a:t>
          </a:r>
        </a:p>
        <a:p>
          <a:r>
            <a:rPr lang="ru-RU" dirty="0" err="1" smtClean="0"/>
            <a:t>чивость</a:t>
          </a:r>
          <a:endParaRPr lang="ru-RU" dirty="0"/>
        </a:p>
      </dgm:t>
    </dgm:pt>
    <dgm:pt modelId="{7671B96D-B16A-42FC-B813-91E4E6EA9159}" type="parTrans" cxnId="{8CB2F717-FC0C-4256-B1EB-239566C38EB6}">
      <dgm:prSet/>
      <dgm:spPr/>
      <dgm:t>
        <a:bodyPr/>
        <a:lstStyle/>
        <a:p>
          <a:endParaRPr lang="ru-RU"/>
        </a:p>
      </dgm:t>
    </dgm:pt>
    <dgm:pt modelId="{7F15F4CE-5B87-496C-9C51-183AE560DC9B}" type="sibTrans" cxnId="{8CB2F717-FC0C-4256-B1EB-239566C38EB6}">
      <dgm:prSet/>
      <dgm:spPr/>
      <dgm:t>
        <a:bodyPr/>
        <a:lstStyle/>
        <a:p>
          <a:endParaRPr lang="ru-RU"/>
        </a:p>
      </dgm:t>
    </dgm:pt>
    <dgm:pt modelId="{C66FCA25-FCA8-4021-B544-0B4458C3C0C7}">
      <dgm:prSet phldrT="[Текст]" custT="1"/>
      <dgm:spPr/>
      <dgm:t>
        <a:bodyPr/>
        <a:lstStyle/>
        <a:p>
          <a:r>
            <a:rPr lang="ru-RU" sz="2000" dirty="0" err="1" smtClean="0"/>
            <a:t>Искрен</a:t>
          </a:r>
          <a:endParaRPr lang="ru-RU" sz="2000" dirty="0" smtClean="0"/>
        </a:p>
        <a:p>
          <a:r>
            <a:rPr lang="ru-RU" sz="2000" dirty="0" err="1" smtClean="0"/>
            <a:t>ность</a:t>
          </a:r>
          <a:endParaRPr lang="ru-RU" sz="2000" dirty="0"/>
        </a:p>
      </dgm:t>
    </dgm:pt>
    <dgm:pt modelId="{5D6F80E0-B0BC-46CD-9644-5A77F7993EDF}" type="parTrans" cxnId="{74ECDE0E-94D4-481C-93A3-D21F581C3F4B}">
      <dgm:prSet/>
      <dgm:spPr/>
      <dgm:t>
        <a:bodyPr/>
        <a:lstStyle/>
        <a:p>
          <a:endParaRPr lang="ru-RU"/>
        </a:p>
      </dgm:t>
    </dgm:pt>
    <dgm:pt modelId="{7FCE09FB-E996-445B-9C76-5D2449A5AF06}" type="sibTrans" cxnId="{74ECDE0E-94D4-481C-93A3-D21F581C3F4B}">
      <dgm:prSet/>
      <dgm:spPr/>
      <dgm:t>
        <a:bodyPr/>
        <a:lstStyle/>
        <a:p>
          <a:endParaRPr lang="ru-RU"/>
        </a:p>
      </dgm:t>
    </dgm:pt>
    <dgm:pt modelId="{618C5F07-5B70-4260-9B11-386535A0C241}">
      <dgm:prSet phldrT="[Текст]" custT="1"/>
      <dgm:spPr/>
      <dgm:t>
        <a:bodyPr/>
        <a:lstStyle/>
        <a:p>
          <a:r>
            <a:rPr lang="ru-RU" sz="3200" dirty="0" smtClean="0"/>
            <a:t>семья</a:t>
          </a:r>
          <a:endParaRPr lang="ru-RU" sz="3200" dirty="0"/>
        </a:p>
      </dgm:t>
    </dgm:pt>
    <dgm:pt modelId="{AA083608-E7CB-4DCD-8DD0-507D431D378C}" type="parTrans" cxnId="{12E251EC-FDC2-4809-AB0B-5C3AEF8FF3B7}">
      <dgm:prSet/>
      <dgm:spPr/>
      <dgm:t>
        <a:bodyPr/>
        <a:lstStyle/>
        <a:p>
          <a:endParaRPr lang="ru-RU"/>
        </a:p>
      </dgm:t>
    </dgm:pt>
    <dgm:pt modelId="{7191FB0F-6421-42C3-8C9C-CDE5A65EFA7F}" type="sibTrans" cxnId="{12E251EC-FDC2-4809-AB0B-5C3AEF8FF3B7}">
      <dgm:prSet/>
      <dgm:spPr/>
      <dgm:t>
        <a:bodyPr/>
        <a:lstStyle/>
        <a:p>
          <a:endParaRPr lang="ru-RU"/>
        </a:p>
      </dgm:t>
    </dgm:pt>
    <dgm:pt modelId="{64753380-9A64-41DD-A29B-56F97F74C59D}">
      <dgm:prSet phldrT="[Текст]" custT="1"/>
      <dgm:spPr/>
      <dgm:t>
        <a:bodyPr/>
        <a:lstStyle/>
        <a:p>
          <a:r>
            <a:rPr lang="ru-RU" sz="2400" dirty="0" smtClean="0"/>
            <a:t>вера</a:t>
          </a:r>
          <a:endParaRPr lang="ru-RU" sz="2400" dirty="0"/>
        </a:p>
      </dgm:t>
    </dgm:pt>
    <dgm:pt modelId="{9217D693-6DE9-4BD0-9828-1DF3731AC5BA}" type="parTrans" cxnId="{797C6C4F-023D-43B7-8EF2-E983544096B9}">
      <dgm:prSet/>
      <dgm:spPr/>
      <dgm:t>
        <a:bodyPr/>
        <a:lstStyle/>
        <a:p>
          <a:endParaRPr lang="ru-RU"/>
        </a:p>
      </dgm:t>
    </dgm:pt>
    <dgm:pt modelId="{E546B37A-6882-4552-8157-276CA339DD99}" type="sibTrans" cxnId="{797C6C4F-023D-43B7-8EF2-E983544096B9}">
      <dgm:prSet/>
      <dgm:spPr/>
      <dgm:t>
        <a:bodyPr/>
        <a:lstStyle/>
        <a:p>
          <a:endParaRPr lang="ru-RU"/>
        </a:p>
      </dgm:t>
    </dgm:pt>
    <dgm:pt modelId="{CF0971CF-955F-40EE-93AC-0F75E2C64FCA}">
      <dgm:prSet phldrT="[Текст]"/>
      <dgm:spPr/>
      <dgm:t>
        <a:bodyPr/>
        <a:lstStyle/>
        <a:p>
          <a:r>
            <a:rPr lang="ru-RU" dirty="0" smtClean="0"/>
            <a:t>Любовь</a:t>
          </a:r>
          <a:endParaRPr lang="ru-RU" dirty="0"/>
        </a:p>
      </dgm:t>
    </dgm:pt>
    <dgm:pt modelId="{D5E04DDB-BB63-4CD6-9888-67B001739ACE}" type="parTrans" cxnId="{7FC749B1-8BB9-431E-B9B9-2FD7BD0DB8F0}">
      <dgm:prSet/>
      <dgm:spPr/>
      <dgm:t>
        <a:bodyPr/>
        <a:lstStyle/>
        <a:p>
          <a:endParaRPr lang="ru-RU"/>
        </a:p>
      </dgm:t>
    </dgm:pt>
    <dgm:pt modelId="{5234969D-8FC5-4079-9F04-36CDE625A200}" type="sibTrans" cxnId="{7FC749B1-8BB9-431E-B9B9-2FD7BD0DB8F0}">
      <dgm:prSet/>
      <dgm:spPr/>
      <dgm:t>
        <a:bodyPr/>
        <a:lstStyle/>
        <a:p>
          <a:endParaRPr lang="ru-RU"/>
        </a:p>
      </dgm:t>
    </dgm:pt>
    <dgm:pt modelId="{EFE97055-2F93-4235-B83E-77F007586CCC}">
      <dgm:prSet phldrT="[Текст]"/>
      <dgm:spPr/>
      <dgm:t>
        <a:bodyPr/>
        <a:lstStyle/>
        <a:p>
          <a:r>
            <a:rPr lang="ru-RU" dirty="0" smtClean="0"/>
            <a:t>Доброта</a:t>
          </a:r>
          <a:endParaRPr lang="ru-RU" dirty="0"/>
        </a:p>
      </dgm:t>
    </dgm:pt>
    <dgm:pt modelId="{9DA69EF8-4910-43B7-B3F0-6755458F784D}" type="parTrans" cxnId="{E1016CE3-1842-4C63-9509-116815003334}">
      <dgm:prSet/>
      <dgm:spPr/>
      <dgm:t>
        <a:bodyPr/>
        <a:lstStyle/>
        <a:p>
          <a:endParaRPr lang="ru-RU"/>
        </a:p>
      </dgm:t>
    </dgm:pt>
    <dgm:pt modelId="{9384ED59-A098-47F7-81E7-2635533190C0}" type="sibTrans" cxnId="{E1016CE3-1842-4C63-9509-116815003334}">
      <dgm:prSet/>
      <dgm:spPr/>
      <dgm:t>
        <a:bodyPr/>
        <a:lstStyle/>
        <a:p>
          <a:endParaRPr lang="ru-RU"/>
        </a:p>
      </dgm:t>
    </dgm:pt>
    <dgm:pt modelId="{FB051AE0-96E8-48BB-ACCF-8CD064E1B48F}">
      <dgm:prSet phldrT="[Текст]"/>
      <dgm:spPr/>
      <dgm:t>
        <a:bodyPr/>
        <a:lstStyle/>
        <a:p>
          <a:r>
            <a:rPr lang="ru-RU" dirty="0" err="1" smtClean="0"/>
            <a:t>Взаимо</a:t>
          </a:r>
          <a:r>
            <a:rPr lang="ru-RU" dirty="0" smtClean="0"/>
            <a:t>-</a:t>
          </a:r>
        </a:p>
        <a:p>
          <a:r>
            <a:rPr lang="ru-RU" dirty="0" smtClean="0"/>
            <a:t>понимание</a:t>
          </a:r>
          <a:endParaRPr lang="ru-RU" dirty="0"/>
        </a:p>
      </dgm:t>
    </dgm:pt>
    <dgm:pt modelId="{BAC296D9-FBEF-4BE8-AD41-BF50DFAB7B5F}" type="parTrans" cxnId="{14D6BC3D-0375-4BBC-9933-3A2E06990AC4}">
      <dgm:prSet/>
      <dgm:spPr/>
      <dgm:t>
        <a:bodyPr/>
        <a:lstStyle/>
        <a:p>
          <a:endParaRPr lang="ru-RU"/>
        </a:p>
      </dgm:t>
    </dgm:pt>
    <dgm:pt modelId="{D4613493-1982-40F3-9F3A-8C735D4A8BB3}" type="sibTrans" cxnId="{14D6BC3D-0375-4BBC-9933-3A2E06990AC4}">
      <dgm:prSet/>
      <dgm:spPr/>
      <dgm:t>
        <a:bodyPr/>
        <a:lstStyle/>
        <a:p>
          <a:endParaRPr lang="ru-RU"/>
        </a:p>
      </dgm:t>
    </dgm:pt>
    <dgm:pt modelId="{E26CE451-D517-4F83-90C5-5CF50CFBAC0A}">
      <dgm:prSet phldrT="[Текст]"/>
      <dgm:spPr/>
      <dgm:t>
        <a:bodyPr/>
        <a:lstStyle/>
        <a:p>
          <a:r>
            <a:rPr lang="ru-RU" dirty="0" smtClean="0"/>
            <a:t>Доверие</a:t>
          </a:r>
          <a:endParaRPr lang="ru-RU" dirty="0"/>
        </a:p>
      </dgm:t>
    </dgm:pt>
    <dgm:pt modelId="{28978FA8-2FA4-4152-A57F-2450D86815BA}" type="parTrans" cxnId="{7E52E9F3-65C6-415A-89EA-C64CE9517846}">
      <dgm:prSet/>
      <dgm:spPr/>
      <dgm:t>
        <a:bodyPr/>
        <a:lstStyle/>
        <a:p>
          <a:endParaRPr lang="ru-RU"/>
        </a:p>
      </dgm:t>
    </dgm:pt>
    <dgm:pt modelId="{FFEF9E89-CE70-40AF-9C7D-BE812FFAF851}" type="sibTrans" cxnId="{7E52E9F3-65C6-415A-89EA-C64CE9517846}">
      <dgm:prSet/>
      <dgm:spPr/>
      <dgm:t>
        <a:bodyPr/>
        <a:lstStyle/>
        <a:p>
          <a:endParaRPr lang="ru-RU"/>
        </a:p>
      </dgm:t>
    </dgm:pt>
    <dgm:pt modelId="{0606E671-6C04-4F3F-95DC-C2A1094AA840}">
      <dgm:prSet phldrT="[Текст]" custT="1"/>
      <dgm:spPr/>
      <dgm:t>
        <a:bodyPr/>
        <a:lstStyle/>
        <a:p>
          <a:r>
            <a:rPr lang="ru-RU" sz="2400" dirty="0" smtClean="0"/>
            <a:t>Уважение</a:t>
          </a:r>
          <a:endParaRPr lang="ru-RU" sz="2400" dirty="0"/>
        </a:p>
      </dgm:t>
    </dgm:pt>
    <dgm:pt modelId="{5D67375B-595F-4467-94CF-C859763ADB26}" type="parTrans" cxnId="{5CD19F06-8973-416D-84FF-03CE91AC1F61}">
      <dgm:prSet/>
      <dgm:spPr/>
      <dgm:t>
        <a:bodyPr/>
        <a:lstStyle/>
        <a:p>
          <a:endParaRPr lang="ru-RU"/>
        </a:p>
      </dgm:t>
    </dgm:pt>
    <dgm:pt modelId="{AB5A81FC-DB2A-409A-9905-283DE68C08A8}" type="sibTrans" cxnId="{5CD19F06-8973-416D-84FF-03CE91AC1F61}">
      <dgm:prSet/>
      <dgm:spPr/>
      <dgm:t>
        <a:bodyPr/>
        <a:lstStyle/>
        <a:p>
          <a:endParaRPr lang="ru-RU"/>
        </a:p>
      </dgm:t>
    </dgm:pt>
    <dgm:pt modelId="{27A5FD4B-3195-4D8F-A975-67CB773C9CD5}" type="pres">
      <dgm:prSet presAssocID="{160B8C7F-6FA4-410D-B1B6-30CF1BBBA8D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3C80B37-6349-4BDA-AE86-0E8F4908CC26}" type="pres">
      <dgm:prSet presAssocID="{C6858B15-ED3F-4B39-8946-DE1E62E5F586}" presName="firstNode" presStyleLbl="node1" presStyleIdx="0" presStyleCnt="9" custScaleX="280673" custScaleY="140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23B78-EBD7-40E5-91CE-17AF75E2B9AD}" type="pres">
      <dgm:prSet presAssocID="{7F15F4CE-5B87-496C-9C51-183AE560DC9B}" presName="sibTrans" presStyleLbl="sibTrans2D1" presStyleIdx="0" presStyleCnt="8"/>
      <dgm:spPr/>
      <dgm:t>
        <a:bodyPr/>
        <a:lstStyle/>
        <a:p>
          <a:endParaRPr lang="ru-RU"/>
        </a:p>
      </dgm:t>
    </dgm:pt>
    <dgm:pt modelId="{91D61667-07F3-4BCB-A7DE-31E29682DCF8}" type="pres">
      <dgm:prSet presAssocID="{C66FCA25-FCA8-4021-B544-0B4458C3C0C7}" presName="middleNode" presStyleCnt="0"/>
      <dgm:spPr/>
    </dgm:pt>
    <dgm:pt modelId="{F8D5607A-4F5F-42F9-A3C9-776F2DD59C5B}" type="pres">
      <dgm:prSet presAssocID="{C66FCA25-FCA8-4021-B544-0B4458C3C0C7}" presName="padding" presStyleLbl="node1" presStyleIdx="0" presStyleCnt="9"/>
      <dgm:spPr/>
    </dgm:pt>
    <dgm:pt modelId="{85331B17-F740-4AFD-8B8E-88C826CECE5F}" type="pres">
      <dgm:prSet presAssocID="{C66FCA25-FCA8-4021-B544-0B4458C3C0C7}" presName="shape" presStyleLbl="node1" presStyleIdx="1" presStyleCnt="9" custScaleX="353999" custScaleY="20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36059-9BB4-4359-AB35-2323D634216C}" type="pres">
      <dgm:prSet presAssocID="{7FCE09FB-E996-445B-9C76-5D2449A5AF06}" presName="sibTrans" presStyleLbl="sibTrans2D1" presStyleIdx="1" presStyleCnt="8"/>
      <dgm:spPr/>
      <dgm:t>
        <a:bodyPr/>
        <a:lstStyle/>
        <a:p>
          <a:endParaRPr lang="ru-RU"/>
        </a:p>
      </dgm:t>
    </dgm:pt>
    <dgm:pt modelId="{E093E220-70F2-42F7-8F2B-E04292730BDE}" type="pres">
      <dgm:prSet presAssocID="{618C5F07-5B70-4260-9B11-386535A0C241}" presName="middleNode" presStyleCnt="0"/>
      <dgm:spPr/>
    </dgm:pt>
    <dgm:pt modelId="{F5CD3AFE-3BF0-4496-86DA-7799EACEE30B}" type="pres">
      <dgm:prSet presAssocID="{618C5F07-5B70-4260-9B11-386535A0C241}" presName="padding" presStyleLbl="node1" presStyleIdx="1" presStyleCnt="9"/>
      <dgm:spPr/>
    </dgm:pt>
    <dgm:pt modelId="{BA236C85-A36F-4914-A134-36D528EAE883}" type="pres">
      <dgm:prSet presAssocID="{618C5F07-5B70-4260-9B11-386535A0C241}" presName="shape" presStyleLbl="node1" presStyleIdx="2" presStyleCnt="9" custScaleX="472464" custScaleY="172439" custLinFactNeighborX="-23668" custLinFactNeighborY="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0048D-21F3-4452-B8BE-AAE47A8468F9}" type="pres">
      <dgm:prSet presAssocID="{7191FB0F-6421-42C3-8C9C-CDE5A65EFA7F}" presName="sibTrans" presStyleLbl="sibTrans2D1" presStyleIdx="2" presStyleCnt="8"/>
      <dgm:spPr/>
      <dgm:t>
        <a:bodyPr/>
        <a:lstStyle/>
        <a:p>
          <a:endParaRPr lang="ru-RU"/>
        </a:p>
      </dgm:t>
    </dgm:pt>
    <dgm:pt modelId="{E0528283-D44A-4C02-9621-29097B54FB16}" type="pres">
      <dgm:prSet presAssocID="{64753380-9A64-41DD-A29B-56F97F74C59D}" presName="middleNode" presStyleCnt="0"/>
      <dgm:spPr/>
    </dgm:pt>
    <dgm:pt modelId="{287EBB51-D72D-4DFC-86C0-087361D6C848}" type="pres">
      <dgm:prSet presAssocID="{64753380-9A64-41DD-A29B-56F97F74C59D}" presName="padding" presStyleLbl="node1" presStyleIdx="2" presStyleCnt="9"/>
      <dgm:spPr/>
    </dgm:pt>
    <dgm:pt modelId="{A803E6C8-70B9-4676-B2E1-041EF5FC2364}" type="pres">
      <dgm:prSet presAssocID="{64753380-9A64-41DD-A29B-56F97F74C59D}" presName="shape" presStyleLbl="node1" presStyleIdx="3" presStyleCnt="9" custScaleX="320869" custScaleY="17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02CAD-B49C-4A5E-A47F-B6252C5D9CA0}" type="pres">
      <dgm:prSet presAssocID="{E546B37A-6882-4552-8157-276CA339DD9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53DD71A4-28F8-4E78-93A6-A0F8A6CA74E8}" type="pres">
      <dgm:prSet presAssocID="{CF0971CF-955F-40EE-93AC-0F75E2C64FCA}" presName="middleNode" presStyleCnt="0"/>
      <dgm:spPr/>
    </dgm:pt>
    <dgm:pt modelId="{6459328D-098B-4AFE-89C2-BD5F8AAA463F}" type="pres">
      <dgm:prSet presAssocID="{CF0971CF-955F-40EE-93AC-0F75E2C64FCA}" presName="padding" presStyleLbl="node1" presStyleIdx="3" presStyleCnt="9"/>
      <dgm:spPr/>
    </dgm:pt>
    <dgm:pt modelId="{3749CA4C-8126-4155-BF40-D38AEEAA551D}" type="pres">
      <dgm:prSet presAssocID="{CF0971CF-955F-40EE-93AC-0F75E2C64FCA}" presName="shape" presStyleLbl="node1" presStyleIdx="4" presStyleCnt="9" custScaleX="398018" custScaleY="202662" custLinFactX="-30172" custLinFactNeighborX="-100000" custLinFactNeighborY="2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2E493-50CE-42BE-BF1A-7F611878C166}" type="pres">
      <dgm:prSet presAssocID="{5234969D-8FC5-4079-9F04-36CDE625A200}" presName="sibTrans" presStyleLbl="sibTrans2D1" presStyleIdx="4" presStyleCnt="8"/>
      <dgm:spPr/>
      <dgm:t>
        <a:bodyPr/>
        <a:lstStyle/>
        <a:p>
          <a:endParaRPr lang="ru-RU"/>
        </a:p>
      </dgm:t>
    </dgm:pt>
    <dgm:pt modelId="{FB73B438-89F4-4753-A17B-546ACF207758}" type="pres">
      <dgm:prSet presAssocID="{EFE97055-2F93-4235-B83E-77F007586CCC}" presName="middleNode" presStyleCnt="0"/>
      <dgm:spPr/>
    </dgm:pt>
    <dgm:pt modelId="{32AEC9A6-5EF8-42E6-BDC1-0A2B2BDE173F}" type="pres">
      <dgm:prSet presAssocID="{EFE97055-2F93-4235-B83E-77F007586CCC}" presName="padding" presStyleLbl="node1" presStyleIdx="4" presStyleCnt="9"/>
      <dgm:spPr/>
    </dgm:pt>
    <dgm:pt modelId="{5EF8021F-82C4-4D7C-9D76-AE8FF4BDFBEC}" type="pres">
      <dgm:prSet presAssocID="{EFE97055-2F93-4235-B83E-77F007586CCC}" presName="shape" presStyleLbl="node1" presStyleIdx="5" presStyleCnt="9" custScaleX="390035" custScaleY="192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723F7-57EA-456D-ADA1-611EDEBF29B4}" type="pres">
      <dgm:prSet presAssocID="{9384ED59-A098-47F7-81E7-2635533190C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45D52C9-768D-4C00-83ED-A8F9F9534863}" type="pres">
      <dgm:prSet presAssocID="{FB051AE0-96E8-48BB-ACCF-8CD064E1B48F}" presName="middleNode" presStyleCnt="0"/>
      <dgm:spPr/>
    </dgm:pt>
    <dgm:pt modelId="{7124284F-F6C9-46C7-9128-73E94AB84D7E}" type="pres">
      <dgm:prSet presAssocID="{FB051AE0-96E8-48BB-ACCF-8CD064E1B48F}" presName="padding" presStyleLbl="node1" presStyleIdx="5" presStyleCnt="9"/>
      <dgm:spPr/>
    </dgm:pt>
    <dgm:pt modelId="{97B48CD7-6471-4986-99E3-8DD851BB48E6}" type="pres">
      <dgm:prSet presAssocID="{FB051AE0-96E8-48BB-ACCF-8CD064E1B48F}" presName="shape" presStyleLbl="node1" presStyleIdx="6" presStyleCnt="9" custScaleX="485559" custScaleY="22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FFC21-1BBD-4C92-B504-BD038A0898F7}" type="pres">
      <dgm:prSet presAssocID="{D4613493-1982-40F3-9F3A-8C735D4A8BB3}" presName="sibTrans" presStyleLbl="sibTrans2D1" presStyleIdx="6" presStyleCnt="8"/>
      <dgm:spPr/>
      <dgm:t>
        <a:bodyPr/>
        <a:lstStyle/>
        <a:p>
          <a:endParaRPr lang="ru-RU"/>
        </a:p>
      </dgm:t>
    </dgm:pt>
    <dgm:pt modelId="{0A21207D-7CB3-4222-A0FD-83CB25A67739}" type="pres">
      <dgm:prSet presAssocID="{E26CE451-D517-4F83-90C5-5CF50CFBAC0A}" presName="middleNode" presStyleCnt="0"/>
      <dgm:spPr/>
    </dgm:pt>
    <dgm:pt modelId="{CD38A8BF-37A5-40B8-B852-F34F7E285F54}" type="pres">
      <dgm:prSet presAssocID="{E26CE451-D517-4F83-90C5-5CF50CFBAC0A}" presName="padding" presStyleLbl="node1" presStyleIdx="6" presStyleCnt="9"/>
      <dgm:spPr/>
    </dgm:pt>
    <dgm:pt modelId="{606FE25F-ADAF-4284-890F-CE1BE56C72B1}" type="pres">
      <dgm:prSet presAssocID="{E26CE451-D517-4F83-90C5-5CF50CFBAC0A}" presName="shape" presStyleLbl="node1" presStyleIdx="7" presStyleCnt="9" custScaleX="460012" custScaleY="203430" custLinFactX="-67968" custLinFactNeighborX="-100000" custLinFactNeighborY="-2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621F9-5052-4C7B-999A-D39B080AA6CA}" type="pres">
      <dgm:prSet presAssocID="{FFEF9E89-CE70-40AF-9C7D-BE812FFAF851}" presName="sibTrans" presStyleLbl="sibTrans2D1" presStyleIdx="7" presStyleCnt="8"/>
      <dgm:spPr/>
      <dgm:t>
        <a:bodyPr/>
        <a:lstStyle/>
        <a:p>
          <a:endParaRPr lang="ru-RU"/>
        </a:p>
      </dgm:t>
    </dgm:pt>
    <dgm:pt modelId="{833C0E6B-C98C-41A5-8DC9-4350634B9B07}" type="pres">
      <dgm:prSet presAssocID="{0606E671-6C04-4F3F-95DC-C2A1094AA840}" presName="lastNode" presStyleLbl="node1" presStyleIdx="8" presStyleCnt="9" custScaleX="307355" custScaleY="135601" custLinFactNeighborX="-25509" custLinFactNeighborY="8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5684CC-57B8-43CB-8834-CC07C1F2F53D}" type="presOf" srcId="{7191FB0F-6421-42C3-8C9C-CDE5A65EFA7F}" destId="{6D60048D-21F3-4452-B8BE-AAE47A8468F9}" srcOrd="0" destOrd="0" presId="urn:microsoft.com/office/officeart/2005/8/layout/bProcess2"/>
    <dgm:cxn modelId="{414D7EA1-6E23-4BDF-A185-321D2A1A903A}" type="presOf" srcId="{9384ED59-A098-47F7-81E7-2635533190C0}" destId="{EFC723F7-57EA-456D-ADA1-611EDEBF29B4}" srcOrd="0" destOrd="0" presId="urn:microsoft.com/office/officeart/2005/8/layout/bProcess2"/>
    <dgm:cxn modelId="{1841E857-16E2-4408-BC0A-3044AE65CDC4}" type="presOf" srcId="{5234969D-8FC5-4079-9F04-36CDE625A200}" destId="{3DE2E493-50CE-42BE-BF1A-7F611878C166}" srcOrd="0" destOrd="0" presId="urn:microsoft.com/office/officeart/2005/8/layout/bProcess2"/>
    <dgm:cxn modelId="{3D7DDE44-B088-4F9D-A23A-00E98B1B7385}" type="presOf" srcId="{E26CE451-D517-4F83-90C5-5CF50CFBAC0A}" destId="{606FE25F-ADAF-4284-890F-CE1BE56C72B1}" srcOrd="0" destOrd="0" presId="urn:microsoft.com/office/officeart/2005/8/layout/bProcess2"/>
    <dgm:cxn modelId="{ADF6C95C-A86F-4AB3-8FBF-F2E895AF1414}" type="presOf" srcId="{EFE97055-2F93-4235-B83E-77F007586CCC}" destId="{5EF8021F-82C4-4D7C-9D76-AE8FF4BDFBEC}" srcOrd="0" destOrd="0" presId="urn:microsoft.com/office/officeart/2005/8/layout/bProcess2"/>
    <dgm:cxn modelId="{549E6EA7-F989-46CA-8C59-64BB00A1C8C8}" type="presOf" srcId="{7F15F4CE-5B87-496C-9C51-183AE560DC9B}" destId="{FA023B78-EBD7-40E5-91CE-17AF75E2B9AD}" srcOrd="0" destOrd="0" presId="urn:microsoft.com/office/officeart/2005/8/layout/bProcess2"/>
    <dgm:cxn modelId="{7F202C73-7114-41C6-B250-4A324BFE2D56}" type="presOf" srcId="{618C5F07-5B70-4260-9B11-386535A0C241}" destId="{BA236C85-A36F-4914-A134-36D528EAE883}" srcOrd="0" destOrd="0" presId="urn:microsoft.com/office/officeart/2005/8/layout/bProcess2"/>
    <dgm:cxn modelId="{1D9DE024-1680-4D97-A6E3-CF0FA4D94F8D}" type="presOf" srcId="{C66FCA25-FCA8-4021-B544-0B4458C3C0C7}" destId="{85331B17-F740-4AFD-8B8E-88C826CECE5F}" srcOrd="0" destOrd="0" presId="urn:microsoft.com/office/officeart/2005/8/layout/bProcess2"/>
    <dgm:cxn modelId="{3BAD8881-1028-43BB-9CE9-AB0AC8F32E88}" type="presOf" srcId="{E546B37A-6882-4552-8157-276CA339DD99}" destId="{94A02CAD-B49C-4A5E-A47F-B6252C5D9CA0}" srcOrd="0" destOrd="0" presId="urn:microsoft.com/office/officeart/2005/8/layout/bProcess2"/>
    <dgm:cxn modelId="{7FC749B1-8BB9-431E-B9B9-2FD7BD0DB8F0}" srcId="{160B8C7F-6FA4-410D-B1B6-30CF1BBBA8DA}" destId="{CF0971CF-955F-40EE-93AC-0F75E2C64FCA}" srcOrd="4" destOrd="0" parTransId="{D5E04DDB-BB63-4CD6-9888-67B001739ACE}" sibTransId="{5234969D-8FC5-4079-9F04-36CDE625A200}"/>
    <dgm:cxn modelId="{74ECDE0E-94D4-481C-93A3-D21F581C3F4B}" srcId="{160B8C7F-6FA4-410D-B1B6-30CF1BBBA8DA}" destId="{C66FCA25-FCA8-4021-B544-0B4458C3C0C7}" srcOrd="1" destOrd="0" parTransId="{5D6F80E0-B0BC-46CD-9644-5A77F7993EDF}" sibTransId="{7FCE09FB-E996-445B-9C76-5D2449A5AF06}"/>
    <dgm:cxn modelId="{12E251EC-FDC2-4809-AB0B-5C3AEF8FF3B7}" srcId="{160B8C7F-6FA4-410D-B1B6-30CF1BBBA8DA}" destId="{618C5F07-5B70-4260-9B11-386535A0C241}" srcOrd="2" destOrd="0" parTransId="{AA083608-E7CB-4DCD-8DD0-507D431D378C}" sibTransId="{7191FB0F-6421-42C3-8C9C-CDE5A65EFA7F}"/>
    <dgm:cxn modelId="{D78A6D4D-C570-4E9D-81E2-269106BA5BB5}" type="presOf" srcId="{CF0971CF-955F-40EE-93AC-0F75E2C64FCA}" destId="{3749CA4C-8126-4155-BF40-D38AEEAA551D}" srcOrd="0" destOrd="0" presId="urn:microsoft.com/office/officeart/2005/8/layout/bProcess2"/>
    <dgm:cxn modelId="{797C6C4F-023D-43B7-8EF2-E983544096B9}" srcId="{160B8C7F-6FA4-410D-B1B6-30CF1BBBA8DA}" destId="{64753380-9A64-41DD-A29B-56F97F74C59D}" srcOrd="3" destOrd="0" parTransId="{9217D693-6DE9-4BD0-9828-1DF3731AC5BA}" sibTransId="{E546B37A-6882-4552-8157-276CA339DD99}"/>
    <dgm:cxn modelId="{14D6BC3D-0375-4BBC-9933-3A2E06990AC4}" srcId="{160B8C7F-6FA4-410D-B1B6-30CF1BBBA8DA}" destId="{FB051AE0-96E8-48BB-ACCF-8CD064E1B48F}" srcOrd="6" destOrd="0" parTransId="{BAC296D9-FBEF-4BE8-AD41-BF50DFAB7B5F}" sibTransId="{D4613493-1982-40F3-9F3A-8C735D4A8BB3}"/>
    <dgm:cxn modelId="{55961414-DD13-4B45-873C-D0870D5ED984}" type="presOf" srcId="{FB051AE0-96E8-48BB-ACCF-8CD064E1B48F}" destId="{97B48CD7-6471-4986-99E3-8DD851BB48E6}" srcOrd="0" destOrd="0" presId="urn:microsoft.com/office/officeart/2005/8/layout/bProcess2"/>
    <dgm:cxn modelId="{5CD19F06-8973-416D-84FF-03CE91AC1F61}" srcId="{160B8C7F-6FA4-410D-B1B6-30CF1BBBA8DA}" destId="{0606E671-6C04-4F3F-95DC-C2A1094AA840}" srcOrd="8" destOrd="0" parTransId="{5D67375B-595F-4467-94CF-C859763ADB26}" sibTransId="{AB5A81FC-DB2A-409A-9905-283DE68C08A8}"/>
    <dgm:cxn modelId="{B9241B5F-A1D6-49A3-9914-94E7AB4DE302}" type="presOf" srcId="{FFEF9E89-CE70-40AF-9C7D-BE812FFAF851}" destId="{00C621F9-5052-4C7B-999A-D39B080AA6CA}" srcOrd="0" destOrd="0" presId="urn:microsoft.com/office/officeart/2005/8/layout/bProcess2"/>
    <dgm:cxn modelId="{281ABBF9-7C1F-4BCE-9DA7-084794E2E29A}" type="presOf" srcId="{64753380-9A64-41DD-A29B-56F97F74C59D}" destId="{A803E6C8-70B9-4676-B2E1-041EF5FC2364}" srcOrd="0" destOrd="0" presId="urn:microsoft.com/office/officeart/2005/8/layout/bProcess2"/>
    <dgm:cxn modelId="{56EBDC31-2877-449E-BAEE-6E7A8ADDD740}" type="presOf" srcId="{C6858B15-ED3F-4B39-8946-DE1E62E5F586}" destId="{63C80B37-6349-4BDA-AE86-0E8F4908CC26}" srcOrd="0" destOrd="0" presId="urn:microsoft.com/office/officeart/2005/8/layout/bProcess2"/>
    <dgm:cxn modelId="{E1016CE3-1842-4C63-9509-116815003334}" srcId="{160B8C7F-6FA4-410D-B1B6-30CF1BBBA8DA}" destId="{EFE97055-2F93-4235-B83E-77F007586CCC}" srcOrd="5" destOrd="0" parTransId="{9DA69EF8-4910-43B7-B3F0-6755458F784D}" sibTransId="{9384ED59-A098-47F7-81E7-2635533190C0}"/>
    <dgm:cxn modelId="{9DF9A948-5893-4D5E-B6D4-93E8B35242EE}" type="presOf" srcId="{D4613493-1982-40F3-9F3A-8C735D4A8BB3}" destId="{192FFC21-1BBD-4C92-B504-BD038A0898F7}" srcOrd="0" destOrd="0" presId="urn:microsoft.com/office/officeart/2005/8/layout/bProcess2"/>
    <dgm:cxn modelId="{7E52E9F3-65C6-415A-89EA-C64CE9517846}" srcId="{160B8C7F-6FA4-410D-B1B6-30CF1BBBA8DA}" destId="{E26CE451-D517-4F83-90C5-5CF50CFBAC0A}" srcOrd="7" destOrd="0" parTransId="{28978FA8-2FA4-4152-A57F-2450D86815BA}" sibTransId="{FFEF9E89-CE70-40AF-9C7D-BE812FFAF851}"/>
    <dgm:cxn modelId="{EC10453C-2B6E-45D1-8669-D374A73C0524}" type="presOf" srcId="{0606E671-6C04-4F3F-95DC-C2A1094AA840}" destId="{833C0E6B-C98C-41A5-8DC9-4350634B9B07}" srcOrd="0" destOrd="0" presId="urn:microsoft.com/office/officeart/2005/8/layout/bProcess2"/>
    <dgm:cxn modelId="{0B06E8B3-1154-4B81-9E1A-33F645FEB81D}" type="presOf" srcId="{7FCE09FB-E996-445B-9C76-5D2449A5AF06}" destId="{A9E36059-9BB4-4359-AB35-2323D634216C}" srcOrd="0" destOrd="0" presId="urn:microsoft.com/office/officeart/2005/8/layout/bProcess2"/>
    <dgm:cxn modelId="{703391D2-77C3-4589-87F0-016D405F146B}" type="presOf" srcId="{160B8C7F-6FA4-410D-B1B6-30CF1BBBA8DA}" destId="{27A5FD4B-3195-4D8F-A975-67CB773C9CD5}" srcOrd="0" destOrd="0" presId="urn:microsoft.com/office/officeart/2005/8/layout/bProcess2"/>
    <dgm:cxn modelId="{8CB2F717-FC0C-4256-B1EB-239566C38EB6}" srcId="{160B8C7F-6FA4-410D-B1B6-30CF1BBBA8DA}" destId="{C6858B15-ED3F-4B39-8946-DE1E62E5F586}" srcOrd="0" destOrd="0" parTransId="{7671B96D-B16A-42FC-B813-91E4E6EA9159}" sibTransId="{7F15F4CE-5B87-496C-9C51-183AE560DC9B}"/>
    <dgm:cxn modelId="{59BAD018-5851-4C63-955A-20FD781BE122}" type="presParOf" srcId="{27A5FD4B-3195-4D8F-A975-67CB773C9CD5}" destId="{63C80B37-6349-4BDA-AE86-0E8F4908CC26}" srcOrd="0" destOrd="0" presId="urn:microsoft.com/office/officeart/2005/8/layout/bProcess2"/>
    <dgm:cxn modelId="{9DC2CAF4-15A9-4D2F-8842-7645FFE90B30}" type="presParOf" srcId="{27A5FD4B-3195-4D8F-A975-67CB773C9CD5}" destId="{FA023B78-EBD7-40E5-91CE-17AF75E2B9AD}" srcOrd="1" destOrd="0" presId="urn:microsoft.com/office/officeart/2005/8/layout/bProcess2"/>
    <dgm:cxn modelId="{90D03A20-EDAB-468E-8446-15C65700AEB1}" type="presParOf" srcId="{27A5FD4B-3195-4D8F-A975-67CB773C9CD5}" destId="{91D61667-07F3-4BCB-A7DE-31E29682DCF8}" srcOrd="2" destOrd="0" presId="urn:microsoft.com/office/officeart/2005/8/layout/bProcess2"/>
    <dgm:cxn modelId="{7E22AF6D-3CE4-4DCC-AB38-D47F739E4FC2}" type="presParOf" srcId="{91D61667-07F3-4BCB-A7DE-31E29682DCF8}" destId="{F8D5607A-4F5F-42F9-A3C9-776F2DD59C5B}" srcOrd="0" destOrd="0" presId="urn:microsoft.com/office/officeart/2005/8/layout/bProcess2"/>
    <dgm:cxn modelId="{77EA61AD-3912-4D13-B62C-FAD3275CF70C}" type="presParOf" srcId="{91D61667-07F3-4BCB-A7DE-31E29682DCF8}" destId="{85331B17-F740-4AFD-8B8E-88C826CECE5F}" srcOrd="1" destOrd="0" presId="urn:microsoft.com/office/officeart/2005/8/layout/bProcess2"/>
    <dgm:cxn modelId="{BA2BF6F3-D1BD-4079-B634-B1A22B9888D1}" type="presParOf" srcId="{27A5FD4B-3195-4D8F-A975-67CB773C9CD5}" destId="{A9E36059-9BB4-4359-AB35-2323D634216C}" srcOrd="3" destOrd="0" presId="urn:microsoft.com/office/officeart/2005/8/layout/bProcess2"/>
    <dgm:cxn modelId="{45DE7185-6AF0-445D-B8DA-F64AB2D5E075}" type="presParOf" srcId="{27A5FD4B-3195-4D8F-A975-67CB773C9CD5}" destId="{E093E220-70F2-42F7-8F2B-E04292730BDE}" srcOrd="4" destOrd="0" presId="urn:microsoft.com/office/officeart/2005/8/layout/bProcess2"/>
    <dgm:cxn modelId="{FC626B10-51EF-469B-ACF9-0705BDB5A609}" type="presParOf" srcId="{E093E220-70F2-42F7-8F2B-E04292730BDE}" destId="{F5CD3AFE-3BF0-4496-86DA-7799EACEE30B}" srcOrd="0" destOrd="0" presId="urn:microsoft.com/office/officeart/2005/8/layout/bProcess2"/>
    <dgm:cxn modelId="{16665206-E951-4A58-9F06-16781108E5BC}" type="presParOf" srcId="{E093E220-70F2-42F7-8F2B-E04292730BDE}" destId="{BA236C85-A36F-4914-A134-36D528EAE883}" srcOrd="1" destOrd="0" presId="urn:microsoft.com/office/officeart/2005/8/layout/bProcess2"/>
    <dgm:cxn modelId="{F12509D8-925A-4FF4-A6CB-383C64D28C6D}" type="presParOf" srcId="{27A5FD4B-3195-4D8F-A975-67CB773C9CD5}" destId="{6D60048D-21F3-4452-B8BE-AAE47A8468F9}" srcOrd="5" destOrd="0" presId="urn:microsoft.com/office/officeart/2005/8/layout/bProcess2"/>
    <dgm:cxn modelId="{4DB89718-CE20-4231-9F54-48AE33250285}" type="presParOf" srcId="{27A5FD4B-3195-4D8F-A975-67CB773C9CD5}" destId="{E0528283-D44A-4C02-9621-29097B54FB16}" srcOrd="6" destOrd="0" presId="urn:microsoft.com/office/officeart/2005/8/layout/bProcess2"/>
    <dgm:cxn modelId="{0BFF57DE-E053-48D6-88E3-2C095F73CFD6}" type="presParOf" srcId="{E0528283-D44A-4C02-9621-29097B54FB16}" destId="{287EBB51-D72D-4DFC-86C0-087361D6C848}" srcOrd="0" destOrd="0" presId="urn:microsoft.com/office/officeart/2005/8/layout/bProcess2"/>
    <dgm:cxn modelId="{816E9897-385F-4074-B2CE-2B54D9192B91}" type="presParOf" srcId="{E0528283-D44A-4C02-9621-29097B54FB16}" destId="{A803E6C8-70B9-4676-B2E1-041EF5FC2364}" srcOrd="1" destOrd="0" presId="urn:microsoft.com/office/officeart/2005/8/layout/bProcess2"/>
    <dgm:cxn modelId="{6772D8A2-CDCE-454A-B89F-14CD438D23F1}" type="presParOf" srcId="{27A5FD4B-3195-4D8F-A975-67CB773C9CD5}" destId="{94A02CAD-B49C-4A5E-A47F-B6252C5D9CA0}" srcOrd="7" destOrd="0" presId="urn:microsoft.com/office/officeart/2005/8/layout/bProcess2"/>
    <dgm:cxn modelId="{E0D7D190-4041-4ABE-97C2-3E4C2B42E129}" type="presParOf" srcId="{27A5FD4B-3195-4D8F-A975-67CB773C9CD5}" destId="{53DD71A4-28F8-4E78-93A6-A0F8A6CA74E8}" srcOrd="8" destOrd="0" presId="urn:microsoft.com/office/officeart/2005/8/layout/bProcess2"/>
    <dgm:cxn modelId="{998A1AAB-E612-4C06-9CF8-4DDB2340569D}" type="presParOf" srcId="{53DD71A4-28F8-4E78-93A6-A0F8A6CA74E8}" destId="{6459328D-098B-4AFE-89C2-BD5F8AAA463F}" srcOrd="0" destOrd="0" presId="urn:microsoft.com/office/officeart/2005/8/layout/bProcess2"/>
    <dgm:cxn modelId="{05313197-0881-48A2-BF32-0BB20EF1D8B6}" type="presParOf" srcId="{53DD71A4-28F8-4E78-93A6-A0F8A6CA74E8}" destId="{3749CA4C-8126-4155-BF40-D38AEEAA551D}" srcOrd="1" destOrd="0" presId="urn:microsoft.com/office/officeart/2005/8/layout/bProcess2"/>
    <dgm:cxn modelId="{59DE6AC2-E5FA-4EB8-A670-51EC832F3F42}" type="presParOf" srcId="{27A5FD4B-3195-4D8F-A975-67CB773C9CD5}" destId="{3DE2E493-50CE-42BE-BF1A-7F611878C166}" srcOrd="9" destOrd="0" presId="urn:microsoft.com/office/officeart/2005/8/layout/bProcess2"/>
    <dgm:cxn modelId="{56959618-FE84-48E2-8ACD-A0F56240CF65}" type="presParOf" srcId="{27A5FD4B-3195-4D8F-A975-67CB773C9CD5}" destId="{FB73B438-89F4-4753-A17B-546ACF207758}" srcOrd="10" destOrd="0" presId="urn:microsoft.com/office/officeart/2005/8/layout/bProcess2"/>
    <dgm:cxn modelId="{4EDFEF27-4E19-430B-80E8-EE5A077B25D2}" type="presParOf" srcId="{FB73B438-89F4-4753-A17B-546ACF207758}" destId="{32AEC9A6-5EF8-42E6-BDC1-0A2B2BDE173F}" srcOrd="0" destOrd="0" presId="urn:microsoft.com/office/officeart/2005/8/layout/bProcess2"/>
    <dgm:cxn modelId="{EF982B83-AF9F-45AD-9CB7-FA5473E8A3CD}" type="presParOf" srcId="{FB73B438-89F4-4753-A17B-546ACF207758}" destId="{5EF8021F-82C4-4D7C-9D76-AE8FF4BDFBEC}" srcOrd="1" destOrd="0" presId="urn:microsoft.com/office/officeart/2005/8/layout/bProcess2"/>
    <dgm:cxn modelId="{B9AE5222-D317-47F8-8603-F68AF1094F5E}" type="presParOf" srcId="{27A5FD4B-3195-4D8F-A975-67CB773C9CD5}" destId="{EFC723F7-57EA-456D-ADA1-611EDEBF29B4}" srcOrd="11" destOrd="0" presId="urn:microsoft.com/office/officeart/2005/8/layout/bProcess2"/>
    <dgm:cxn modelId="{C41DE80A-296C-4AC5-8B83-9687BF9341C0}" type="presParOf" srcId="{27A5FD4B-3195-4D8F-A975-67CB773C9CD5}" destId="{745D52C9-768D-4C00-83ED-A8F9F9534863}" srcOrd="12" destOrd="0" presId="urn:microsoft.com/office/officeart/2005/8/layout/bProcess2"/>
    <dgm:cxn modelId="{DBB01F3A-7F92-4CF3-A31A-380AB379F61A}" type="presParOf" srcId="{745D52C9-768D-4C00-83ED-A8F9F9534863}" destId="{7124284F-F6C9-46C7-9128-73E94AB84D7E}" srcOrd="0" destOrd="0" presId="urn:microsoft.com/office/officeart/2005/8/layout/bProcess2"/>
    <dgm:cxn modelId="{1D0FBF7F-18DC-4522-84F7-D0E8327F917F}" type="presParOf" srcId="{745D52C9-768D-4C00-83ED-A8F9F9534863}" destId="{97B48CD7-6471-4986-99E3-8DD851BB48E6}" srcOrd="1" destOrd="0" presId="urn:microsoft.com/office/officeart/2005/8/layout/bProcess2"/>
    <dgm:cxn modelId="{F89EC5E6-1C91-4779-84B8-F45FDE7857ED}" type="presParOf" srcId="{27A5FD4B-3195-4D8F-A975-67CB773C9CD5}" destId="{192FFC21-1BBD-4C92-B504-BD038A0898F7}" srcOrd="13" destOrd="0" presId="urn:microsoft.com/office/officeart/2005/8/layout/bProcess2"/>
    <dgm:cxn modelId="{3EE2EEDC-C34C-4C85-B9EA-69F0CE39E599}" type="presParOf" srcId="{27A5FD4B-3195-4D8F-A975-67CB773C9CD5}" destId="{0A21207D-7CB3-4222-A0FD-83CB25A67739}" srcOrd="14" destOrd="0" presId="urn:microsoft.com/office/officeart/2005/8/layout/bProcess2"/>
    <dgm:cxn modelId="{81E18C27-7BCF-496A-9466-206D0D51B51C}" type="presParOf" srcId="{0A21207D-7CB3-4222-A0FD-83CB25A67739}" destId="{CD38A8BF-37A5-40B8-B852-F34F7E285F54}" srcOrd="0" destOrd="0" presId="urn:microsoft.com/office/officeart/2005/8/layout/bProcess2"/>
    <dgm:cxn modelId="{4E3FE8F5-2A77-4528-8571-AC4AFBC1F44F}" type="presParOf" srcId="{0A21207D-7CB3-4222-A0FD-83CB25A67739}" destId="{606FE25F-ADAF-4284-890F-CE1BE56C72B1}" srcOrd="1" destOrd="0" presId="urn:microsoft.com/office/officeart/2005/8/layout/bProcess2"/>
    <dgm:cxn modelId="{3DDE2094-35F0-42EA-9672-E27329CC98DD}" type="presParOf" srcId="{27A5FD4B-3195-4D8F-A975-67CB773C9CD5}" destId="{00C621F9-5052-4C7B-999A-D39B080AA6CA}" srcOrd="15" destOrd="0" presId="urn:microsoft.com/office/officeart/2005/8/layout/bProcess2"/>
    <dgm:cxn modelId="{796A90F3-F533-4E75-B29C-845AF02E49A5}" type="presParOf" srcId="{27A5FD4B-3195-4D8F-A975-67CB773C9CD5}" destId="{833C0E6B-C98C-41A5-8DC9-4350634B9B07}" srcOrd="16" destOrd="0" presId="urn:microsoft.com/office/officeart/2005/8/layout/b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72501B-405B-4328-B29A-E0DC6D146944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BD4E64-BB49-4F4F-9D57-8BDD0489D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E%D1%81%D0%BB%D0%B0%D0%B2%D0%BD%D0%B0%D1%8F_%D1%80%D0%BE%D1%81%D1%81%D0%B8%D0%B9%D1%81%D0%BA%D0%B0%D1%8F_%D1%86%D0%B5%D1%80%D0%BA%D0%BE%D0%B2%D1%8C" TargetMode="External"/><Relationship Id="rId2" Type="http://schemas.openxmlformats.org/officeDocument/2006/relationships/hyperlink" Target="http://ru.wikipedia.org/wiki/%D0%95%D0%BF%D0%B8%D1%81%D0%BA%D0%BE%D0%B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86808" cy="3220402"/>
          </a:xfrm>
        </p:spPr>
        <p:txBody>
          <a:bodyPr/>
          <a:lstStyle/>
          <a:p>
            <a:pPr algn="ctr"/>
            <a:r>
              <a:rPr lang="ru-RU" dirty="0" smtClean="0"/>
              <a:t>22.11.10.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А.С. Пушкин</a:t>
            </a:r>
            <a:br>
              <a:rPr lang="ru-RU" dirty="0" smtClean="0"/>
            </a:br>
            <a:r>
              <a:rPr lang="ru-RU" dirty="0" smtClean="0"/>
              <a:t>«Евгений Онегин»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685032"/>
            <a:ext cx="8286808" cy="28158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Исследование духовного мира Татьяны Лариной</a:t>
            </a:r>
          </a:p>
          <a:p>
            <a:pPr algn="ct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«Письмо Татьяны к Онегину»</a:t>
            </a:r>
            <a:endParaRPr lang="ru-RU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Сверим наши выводы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Каков духовный мир Татьяны Лариной?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Общий вывод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Духовность есть преобладание нравственных качеств, совершенствование человека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полезности урока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«Я задумалась о ценности любви, о жизни….»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«Я заглянула в свой собственный мир и поняла…»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«Поняла, что то, что я чувствую, другие могут не понять…»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 урока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Главным качеством духовности  является любовь. Все, чем вы будете заниматься в жизни, должны пропускать через любовь. Только тогда вы найдете собственную дорогу духовных ценностей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Успехов в учёбе!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pPr>
              <a:buNone/>
            </a:pPr>
            <a:r>
              <a:rPr lang="ru-RU" dirty="0" smtClean="0"/>
              <a:t>Выразительное чтение наизусть</a:t>
            </a:r>
          </a:p>
          <a:p>
            <a:pPr>
              <a:buNone/>
            </a:pPr>
            <a:r>
              <a:rPr lang="ru-RU" dirty="0" smtClean="0"/>
              <a:t>Девочки </a:t>
            </a:r>
            <a:r>
              <a:rPr lang="ru-RU" dirty="0" smtClean="0"/>
              <a:t>– «Письмо Татьяны Онегину»</a:t>
            </a:r>
          </a:p>
          <a:p>
            <a:pPr>
              <a:buNone/>
            </a:pPr>
            <a:r>
              <a:rPr lang="ru-RU" dirty="0" smtClean="0"/>
              <a:t>Мальчики – «Письмо Онегина Татьяне»</a:t>
            </a:r>
            <a:endParaRPr lang="ru-RU" dirty="0"/>
          </a:p>
        </p:txBody>
      </p:sp>
      <p:pic>
        <p:nvPicPr>
          <p:cNvPr id="4" name="Picture 25" descr="8 гл оп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88916"/>
            <a:ext cx="3092446" cy="22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86058"/>
            <a:ext cx="8183880" cy="324898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</a:rPr>
              <a:t>в миру Георгий Васильевич Говоров (1815-1894)  </a:t>
            </a:r>
            <a:r>
              <a:rPr lang="ru-RU" sz="2400" b="0" u="sng" dirty="0" smtClean="0">
                <a:solidFill>
                  <a:schemeClr val="tx1"/>
                </a:solidFill>
                <a:hlinkClick r:id="rId2" tooltip="Епископ"/>
              </a:rPr>
              <a:t>епископ</a:t>
            </a:r>
            <a:r>
              <a:rPr lang="ru-RU" sz="2400" b="0" u="sng" dirty="0" smtClean="0">
                <a:solidFill>
                  <a:schemeClr val="tx1"/>
                </a:solidFill>
              </a:rPr>
              <a:t> </a:t>
            </a:r>
            <a:r>
              <a:rPr lang="ru-RU" sz="2400" b="0" u="sng" dirty="0" smtClean="0">
                <a:solidFill>
                  <a:schemeClr val="tx1"/>
                </a:solidFill>
                <a:hlinkClick r:id="rId3" tooltip="Православная российская церковь"/>
              </a:rPr>
              <a:t>Православной Российской Церкви</a:t>
            </a:r>
            <a:r>
              <a:rPr lang="ru-RU" sz="2400" b="0" u="sng" dirty="0" smtClean="0">
                <a:solidFill>
                  <a:schemeClr val="tx1"/>
                </a:solidFill>
              </a:rPr>
              <a:t>; </a:t>
            </a:r>
            <a:r>
              <a:rPr lang="ru-RU" sz="2400" b="0" dirty="0" smtClean="0">
                <a:solidFill>
                  <a:schemeClr val="tx1"/>
                </a:solidFill>
              </a:rPr>
              <a:t>богослов, публицист-проповедник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570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    ДУХОВНОСТЬ ЕСТЬ НОРМА ЧЕЛОВЕЧЕСКОЙ ЖИЗНИ.</a:t>
            </a:r>
          </a:p>
          <a:p>
            <a:pPr>
              <a:buNone/>
            </a:pPr>
            <a:r>
              <a:rPr lang="ru-RU" sz="2400" dirty="0" smtClean="0"/>
              <a:t>   Феофан Затворник.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9732"/>
            <a:ext cx="2357454" cy="31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207170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>
                <a:solidFill>
                  <a:schemeClr val="accent1">
                    <a:lumMod val="50000"/>
                  </a:schemeClr>
                </a:solidFill>
              </a:rPr>
              <a:t> Есть светлая прочная нить, которая тянется от сердца к сердцу, из века в век и никогда не кончается. Это наша духовность, она должна стать нормой человеческой жизни.</a:t>
            </a:r>
            <a:endParaRPr lang="ru-RU" sz="28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Цели урока: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1) исследовать духовный мир Татьяны Лариной, найти значение понятия «духовность»;</a:t>
            </a:r>
            <a:br>
              <a:rPr lang="ru-RU" dirty="0" smtClean="0"/>
            </a:br>
            <a:r>
              <a:rPr lang="ru-RU" dirty="0" smtClean="0"/>
              <a:t>2) получить новые знания, испытать неполноту старых знаний; </a:t>
            </a:r>
            <a:br>
              <a:rPr lang="ru-RU" dirty="0" smtClean="0"/>
            </a:br>
            <a:r>
              <a:rPr lang="ru-RU" dirty="0" smtClean="0"/>
              <a:t>3) учиться различным способам деятельности: исследованию, анализу, общению, созданию творческого продукта;</a:t>
            </a:r>
            <a:br>
              <a:rPr lang="ru-RU" dirty="0" smtClean="0"/>
            </a:br>
            <a:r>
              <a:rPr lang="ru-RU" dirty="0" smtClean="0"/>
              <a:t>4) развивать в себе способность и готовность искать и находить дорогу духовных ценностей.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художественных образов романа</a:t>
            </a:r>
            <a:br>
              <a:rPr lang="ru-RU" dirty="0" smtClean="0"/>
            </a:b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(проверка домашнего задания)</a:t>
            </a: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в группах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Исследование, анализ, общение, создание творческого продукта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>
                <a:effectLst/>
              </a:rPr>
              <a:t>Словарь Ожегова: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/>
              <a:t>1) </a:t>
            </a:r>
            <a:r>
              <a:rPr lang="ru-RU" b="1" i="1" u="sng" dirty="0" smtClean="0"/>
              <a:t>Дух</a:t>
            </a:r>
            <a:r>
              <a:rPr lang="ru-RU" u="sng" dirty="0" smtClean="0"/>
              <a:t> - </a:t>
            </a:r>
            <a:r>
              <a:rPr lang="ru-RU" dirty="0" smtClean="0"/>
              <a:t>это сознание, мышление, которое определяет поведение и действия человека.</a:t>
            </a:r>
          </a:p>
          <a:p>
            <a:r>
              <a:rPr lang="ru-RU" dirty="0" smtClean="0"/>
              <a:t>2) внутренняя моральная сила. Например, высокий боевой дух отряда. Пасть духом - утратить душевную энергию, отчаяться.</a:t>
            </a:r>
          </a:p>
          <a:p>
            <a:r>
              <a:rPr lang="ru-RU" b="1" i="1" u="sng" dirty="0" smtClean="0"/>
              <a:t>Душа</a:t>
            </a:r>
            <a:r>
              <a:rPr lang="ru-RU" u="sng" dirty="0" smtClean="0"/>
              <a:t> </a:t>
            </a:r>
            <a:r>
              <a:rPr lang="ru-RU" dirty="0" smtClean="0"/>
              <a:t>- это внутренний мир человека. Например, мне радостно на душе. Жить душа в душу (дружно). Вложить душу в работу (отдаться целиком). За душу берет (очень волнует).</a:t>
            </a:r>
          </a:p>
          <a:p>
            <a:r>
              <a:rPr lang="ru-RU" b="1" i="1" u="sng" dirty="0" smtClean="0"/>
              <a:t>Душевный</a:t>
            </a:r>
            <a:r>
              <a:rPr lang="ru-RU" u="sng" dirty="0" smtClean="0"/>
              <a:t> - </a:t>
            </a:r>
            <a:r>
              <a:rPr lang="ru-RU" dirty="0" smtClean="0"/>
              <a:t> искренний, дружелюбный, любящий.</a:t>
            </a:r>
          </a:p>
          <a:p>
            <a:r>
              <a:rPr lang="ru-RU" b="1" i="1" u="sng" dirty="0" smtClean="0"/>
              <a:t>Одухотворенный</a:t>
            </a:r>
            <a:r>
              <a:rPr lang="ru-RU" dirty="0" smtClean="0"/>
              <a:t> - проникнутый  возвышенным  чувством, высокой мыслью. Одухотворенное лицо.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В лирических отступлениях А. С. Пушкина  видно, что автор любит свою Татьяну и верит  в ее любовь с первого взгляда. Татьяна Ларина обладает очень важным качеством-умением любить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(3. гл. -  7, 8)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ru-RU" i="1" dirty="0" smtClean="0"/>
          </a:p>
          <a:p>
            <a:r>
              <a:rPr lang="ru-RU" i="1" dirty="0" smtClean="0"/>
              <a:t> (3 гл. - 25)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Пришла пора, она влюбилась.</a:t>
            </a:r>
            <a:br>
              <a:rPr lang="ru-RU" i="1" dirty="0" smtClean="0"/>
            </a:br>
            <a:r>
              <a:rPr lang="ru-RU" i="1" dirty="0" smtClean="0"/>
              <a:t>Так в землю падшее зерно</a:t>
            </a:r>
            <a:br>
              <a:rPr lang="ru-RU" i="1" dirty="0" smtClean="0"/>
            </a:br>
            <a:r>
              <a:rPr lang="ru-RU" i="1" dirty="0" smtClean="0"/>
              <a:t>Весны огнем оживлено. </a:t>
            </a:r>
            <a:br>
              <a:rPr lang="ru-RU" i="1" dirty="0" smtClean="0"/>
            </a:br>
            <a:r>
              <a:rPr lang="ru-RU" i="1" dirty="0" smtClean="0"/>
              <a:t>Давно сердечное томленье</a:t>
            </a:r>
            <a:br>
              <a:rPr lang="ru-RU" i="1" dirty="0" smtClean="0"/>
            </a:br>
            <a:r>
              <a:rPr lang="ru-RU" i="1" dirty="0" smtClean="0"/>
              <a:t>Душа ждала…кого-нибудь,</a:t>
            </a:r>
            <a:br>
              <a:rPr lang="ru-RU" i="1" dirty="0" smtClean="0"/>
            </a:br>
            <a:r>
              <a:rPr lang="ru-RU" i="1" dirty="0" smtClean="0"/>
              <a:t>И дождалась… Открылись очи;</a:t>
            </a:r>
            <a:br>
              <a:rPr lang="ru-RU" i="1" dirty="0" smtClean="0"/>
            </a:br>
            <a:r>
              <a:rPr lang="ru-RU" i="1" dirty="0" smtClean="0"/>
              <a:t>Она сказала: «Это он!"</a:t>
            </a:r>
          </a:p>
          <a:p>
            <a:endParaRPr lang="ru-RU" sz="3300" i="1" dirty="0" smtClean="0"/>
          </a:p>
          <a:p>
            <a:endParaRPr lang="ru-RU" sz="28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300" i="1" dirty="0" smtClean="0"/>
          </a:p>
          <a:p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Татьяна любит не шутя</a:t>
            </a:r>
            <a:br>
              <a:rPr lang="ru-RU" i="1" dirty="0" smtClean="0"/>
            </a:br>
            <a:r>
              <a:rPr lang="ru-RU" i="1" dirty="0" smtClean="0"/>
              <a:t>И предается, безусловно,</a:t>
            </a:r>
            <a:br>
              <a:rPr lang="ru-RU" i="1" dirty="0" smtClean="0"/>
            </a:br>
            <a:r>
              <a:rPr lang="ru-RU" i="1" dirty="0" smtClean="0"/>
              <a:t>Любви, как милое дитя.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Татьяне недостаточно любить одной, она должна знать, любит ли ее Онегин. Любовь должна быть взаимной.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Настоящая любовь ведет к браку по любви, к созданию семьи.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любишь, доверяй любимому.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Татьяна это знает.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  Она говорит: «Была бы верная супруга и добродетельная мать». Эти строки много значат: они о верности, преданности любимому человеку, о желании быть хорошей женой, матерью. Слова «добродетельная мать» означают «делать добро» для детей, т.е. воспитывать их добрыми, отзывчивыми, любящими, деятельными.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/>
              <a:t> 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Ларина понимает, что без доверия нет любви, она ему доверяет: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Но так и быть! Судьбу мою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Отныне я тебе вручаю,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Перед тобою слезы лью,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Твоей защиты умоляю…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Вообрази: я здесь одна,  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Никто меня не понимает,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Рассудок мой изнемогает,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 молча гибнуть я должна.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</TotalTime>
  <Words>440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22.11.10. А.С. Пушкин «Евгений Онегин»</vt:lpstr>
      <vt:lpstr>в миру Георгий Васильевич Говоров (1815-1894)  епископ Православной Российской Церкви; богослов, публицист-проповедник</vt:lpstr>
      <vt:lpstr>  Есть светлая прочная нить, которая тянется от сердца к сердцу, из века в век и никогда не кончается. Это наша духовность, она должна стать нормой человеческой жизни.</vt:lpstr>
      <vt:lpstr>Система художественных образов романа (проверка домашнего задания)</vt:lpstr>
      <vt:lpstr>Работа в группах </vt:lpstr>
      <vt:lpstr>Исследование, анализ, общение, создание творческого продукта </vt:lpstr>
      <vt:lpstr>Словарь Ожегова: </vt:lpstr>
      <vt:lpstr>В лирических отступлениях А. С. Пушкина  видно, что автор любит свою Татьяну и верит  в ее любовь с первого взгляда. Татьяна Ларина обладает очень важным качеством-умением любить</vt:lpstr>
      <vt:lpstr>Татьяне недостаточно любить одной, она должна знать, любит ли ее Онегин. Любовь должна быть взаимной.</vt:lpstr>
      <vt:lpstr>Сверим наши выводы </vt:lpstr>
      <vt:lpstr>Каков духовный мир Татьяны Лариной?</vt:lpstr>
      <vt:lpstr>Общий вывод </vt:lpstr>
      <vt:lpstr>Оценка полезности урока </vt:lpstr>
      <vt:lpstr>Итог урока </vt:lpstr>
      <vt:lpstr>   Успехов в учёбе!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Двадцатое ноября.  А.С. Пушкин «Евгений Онегин»</dc:title>
  <dc:creator>Acer</dc:creator>
  <cp:lastModifiedBy>Acer</cp:lastModifiedBy>
  <cp:revision>20</cp:revision>
  <dcterms:created xsi:type="dcterms:W3CDTF">2010-11-21T13:32:46Z</dcterms:created>
  <dcterms:modified xsi:type="dcterms:W3CDTF">2010-11-22T04:12:14Z</dcterms:modified>
</cp:coreProperties>
</file>