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8" r:id="rId3"/>
    <p:sldId id="267" r:id="rId4"/>
    <p:sldId id="269" r:id="rId5"/>
    <p:sldId id="271" r:id="rId6"/>
    <p:sldId id="272" r:id="rId7"/>
    <p:sldId id="288" r:id="rId8"/>
    <p:sldId id="273" r:id="rId9"/>
    <p:sldId id="290" r:id="rId10"/>
    <p:sldId id="274" r:id="rId11"/>
    <p:sldId id="289" r:id="rId12"/>
    <p:sldId id="283" r:id="rId13"/>
    <p:sldId id="275" r:id="rId14"/>
    <p:sldId id="282" r:id="rId15"/>
    <p:sldId id="281" r:id="rId16"/>
    <p:sldId id="285" r:id="rId17"/>
    <p:sldId id="284" r:id="rId18"/>
    <p:sldId id="286" r:id="rId19"/>
    <p:sldId id="279" r:id="rId20"/>
    <p:sldId id="278" r:id="rId21"/>
    <p:sldId id="280" r:id="rId22"/>
    <p:sldId id="277" r:id="rId23"/>
    <p:sldId id="276" r:id="rId24"/>
    <p:sldId id="270" r:id="rId25"/>
    <p:sldId id="26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CC"/>
    <a:srgbClr val="0080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1.jpeg"/><Relationship Id="rId2" Type="http://schemas.openxmlformats.org/officeDocument/2006/relationships/audio" Target="file:///F:\&#1072;&#1090;&#1090;&#1077;&#1089;&#1090;&#1072;&#1094;&#1080;&#1103;%20&#1089;&#1072;&#1076;&#1080;&#1082;\&#1050;&#1054;&#1053;&#1050;&#1059;&#1056;&#1057;%20&#1055;&#1056;&#1045;&#1047;&#1045;&#1053;&#1058;&#1040;&#1062;&#1048;&#1049;%202013\&#1082;&#1086;&#1085;&#1082;&#1091;&#1088;&#1089;%20&#1087;&#1088;&#1077;&#1079;&#1077;&#1085;&#1090;&#1072;&#1094;&#1080;&#1081;%202013%20%20%20&#1040;&#1093;,%20&#1084;&#1072;&#1083;&#1099;&#1096;&#1080;!\&#1050;&#1086;&#1087;&#1080;&#1103;%20&#1048;&#1079;%20&#1082;&#1080;&#1085;&#1086;&#1092;&#1080;&#1083;&#1100;&#1084;&#1072;%20-%20&#1059;&#1089;&#1072;&#1090;&#1099;&#1081;%20&#1053;&#1103;&#1085;&#1100;.mp3" TargetMode="External"/><Relationship Id="rId1" Type="http://schemas.openxmlformats.org/officeDocument/2006/relationships/audio" Target="file:///F:\&#1072;&#1090;&#1090;&#1077;&#1089;&#1090;&#1072;&#1094;&#1080;&#1103;%20&#1089;&#1072;&#1076;&#1080;&#1082;\&#1050;&#1054;&#1053;&#1050;&#1059;&#1056;&#1057;%20&#1055;&#1056;&#1045;&#1047;&#1045;&#1053;&#1058;&#1040;&#1062;&#1048;&#1049;%202013\&#1082;&#1086;&#1085;&#1082;&#1091;&#1088;&#1089;%20&#1087;&#1088;&#1077;&#1079;&#1077;&#1085;&#1090;&#1072;&#1094;&#1080;&#1081;%202013%20%20%20&#1040;&#1093;,%20&#1084;&#1072;&#1083;&#1099;&#1096;&#1080;!\&#1048;&#1079;%20&#1082;&#1080;&#1085;&#1086;&#1092;&#1080;&#1083;&#1100;&#1084;&#1072;%20-%20&#1059;&#1089;&#1072;&#1090;&#1099;&#1081;%20&#1053;&#1103;&#1085;&#1100;.mp3" TargetMode="External"/><Relationship Id="rId6" Type="http://schemas.openxmlformats.org/officeDocument/2006/relationships/image" Target="../media/image1.jpeg"/><Relationship Id="rId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2;&#1090;&#1090;&#1077;&#1089;&#1090;&#1072;&#1094;&#1080;&#1103;%20&#1089;&#1072;&#1076;&#1080;&#1082;\&#1050;&#1054;&#1053;&#1050;&#1059;&#1056;&#1057;%20&#1055;&#1056;&#1045;&#1047;&#1045;&#1053;&#1058;&#1040;&#1062;&#1048;&#1049;%202013\&#1082;&#1086;&#1085;&#1082;&#1091;&#1088;&#1089;%20&#1087;&#1088;&#1077;&#1079;&#1077;&#1085;&#1090;&#1072;&#1094;&#1080;&#1081;%202013%20%20%20&#1040;&#1093;,%20&#1084;&#1072;&#1083;&#1099;&#1096;&#1080;!\&#1048;&#1079;%20&#1082;&#1080;&#1085;&#1086;&#1092;&#1080;&#1083;&#1100;&#1084;&#1072;%20-%20&#1059;&#1089;&#1072;&#1090;&#1099;&#1081;%20&#1053;&#1103;&#1085;&#1100;.mp3" TargetMode="Externa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2;&#1090;&#1090;&#1077;&#1089;&#1090;&#1072;&#1094;&#1080;&#1103;%20&#1089;&#1072;&#1076;&#1080;&#1082;\&#1050;&#1054;&#1053;&#1050;&#1059;&#1056;&#1057;%20&#1055;&#1056;&#1045;&#1047;&#1045;&#1053;&#1058;&#1040;&#1062;&#1048;&#1049;%202013\&#1082;&#1086;&#1085;&#1082;&#1091;&#1088;&#1089;%20&#1087;&#1088;&#1077;&#1079;&#1077;&#1085;&#1090;&#1072;&#1094;&#1080;&#1081;%202013%20%20%20&#1040;&#1093;,%20&#1084;&#1072;&#1083;&#1099;&#1096;&#1080;!\&#1048;&#1079;%20&#1082;&#1080;&#1085;&#1086;&#1092;&#1080;&#1083;&#1100;&#1084;&#1072;%20-%20&#1059;&#1089;&#1072;&#1090;&#1099;&#1081;%20&#1053;&#1103;&#1085;&#1100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oogle.ru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4.jpeg"/><Relationship Id="rId21" Type="http://schemas.openxmlformats.org/officeDocument/2006/relationships/image" Target="../media/image22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1.jpeg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sadsolnishko.narod.ru/images/fo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43608" y="836712"/>
            <a:ext cx="68306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Муниципальное бюджетное дошкольное образовательное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 учреждение  г. Кургана  «Детский сад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 комбинированного вида  № 116  «Лучик»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2132856"/>
            <a:ext cx="6870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9900"/>
                </a:solidFill>
              </a:rPr>
              <a:t>Конкурс презентаций «Наша дошкольная жизнь»</a:t>
            </a:r>
            <a:endParaRPr lang="ru-RU" sz="2400" b="1" dirty="0">
              <a:solidFill>
                <a:srgbClr val="0099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2564904"/>
            <a:ext cx="4512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8000"/>
                </a:solidFill>
              </a:rPr>
              <a:t>Номинация «Ах, малыши!»</a:t>
            </a:r>
            <a:endParaRPr lang="ru-RU" sz="2800" b="1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3284984"/>
            <a:ext cx="7911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Тема: </a:t>
            </a: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«Из жизни замечательных малышей»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6016" y="4437112"/>
            <a:ext cx="38640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Автор работы: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Макодрай Ольга Владимировна,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воспитатель высшей категории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1880" y="5949280"/>
            <a:ext cx="1827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Курган, 2013 год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sadsolnishko.narod.ru/images/fo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</p:spPr>
      </p:pic>
      <p:pic>
        <p:nvPicPr>
          <p:cNvPr id="1026" name="Picture 2" descr="D:\аттестация садик\КОНКУРС ПРЕЗЕНТАЦИЙ 2013\фото\PA080318.JPG"/>
          <p:cNvPicPr>
            <a:picLocks noChangeAspect="1" noChangeArrowheads="1"/>
          </p:cNvPicPr>
          <p:nvPr/>
        </p:nvPicPr>
        <p:blipFill>
          <a:blip r:embed="rId3" cstate="print"/>
          <a:srcRect l="8065"/>
          <a:stretch>
            <a:fillRect/>
          </a:stretch>
        </p:blipFill>
        <p:spPr bwMode="auto">
          <a:xfrm>
            <a:off x="2843808" y="1988840"/>
            <a:ext cx="4104456" cy="422555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123" name="Picture 3" descr="H:\аттестация садик\КОНКУРС ПРЕЗЕНТАЦИЙ 2013\фото\PA2504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522074"/>
            <a:ext cx="4104456" cy="47641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124" name="Picture 4" descr="H:\аттестация садик\КОНКУРС ПРЕЗЕНТАЦИЙ 2013\фото\PA2504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484784"/>
            <a:ext cx="6416426" cy="485567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Выноска-облако 7"/>
          <p:cNvSpPr/>
          <p:nvPr/>
        </p:nvSpPr>
        <p:spPr>
          <a:xfrm>
            <a:off x="2627784" y="980728"/>
            <a:ext cx="2952328" cy="1368152"/>
          </a:xfrm>
          <a:prstGeom prst="cloudCallout">
            <a:avLst>
              <a:gd name="adj1" fmla="val 71010"/>
              <a:gd name="adj2" fmla="val 8117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Водичка</a:t>
            </a:r>
            <a:r>
              <a:rPr lang="en-US" sz="2000" b="1" dirty="0" smtClean="0">
                <a:solidFill>
                  <a:srgbClr val="0000FF"/>
                </a:solidFill>
              </a:rPr>
              <a:t>,</a:t>
            </a:r>
            <a:r>
              <a:rPr lang="ru-RU" sz="2000" b="1" dirty="0" smtClean="0">
                <a:solidFill>
                  <a:srgbClr val="0000FF"/>
                </a:solidFill>
              </a:rPr>
              <a:t> водичка</a:t>
            </a:r>
            <a:r>
              <a:rPr lang="en-US" sz="2000" b="1" dirty="0" smtClean="0">
                <a:solidFill>
                  <a:srgbClr val="0000FF"/>
                </a:solidFill>
              </a:rPr>
              <a:t>, </a:t>
            </a:r>
            <a:r>
              <a:rPr lang="ru-RU" sz="2000" b="1" dirty="0" smtClean="0">
                <a:solidFill>
                  <a:srgbClr val="0000FF"/>
                </a:solidFill>
              </a:rPr>
              <a:t> умой мое личико!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611560" y="836712"/>
            <a:ext cx="2952328" cy="1368152"/>
          </a:xfrm>
          <a:prstGeom prst="cloudCallout">
            <a:avLst>
              <a:gd name="adj1" fmla="val 60051"/>
              <a:gd name="adj2" fmla="val 8836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Геля</a:t>
            </a:r>
            <a:r>
              <a:rPr lang="en-US" sz="2000" b="1" dirty="0" smtClean="0">
                <a:solidFill>
                  <a:srgbClr val="0000FF"/>
                </a:solidFill>
              </a:rPr>
              <a:t>,</a:t>
            </a:r>
            <a:r>
              <a:rPr lang="ru-RU" sz="2000" b="1" dirty="0" smtClean="0">
                <a:solidFill>
                  <a:srgbClr val="0000FF"/>
                </a:solidFill>
              </a:rPr>
              <a:t> запомни – это динозавр!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251520" y="548680"/>
            <a:ext cx="4680520" cy="1584176"/>
          </a:xfrm>
          <a:prstGeom prst="cloudCallout">
            <a:avLst>
              <a:gd name="adj1" fmla="val 54438"/>
              <a:gd name="adj2" fmla="val 6958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Я люблю свою лошадку</a:t>
            </a:r>
            <a:r>
              <a:rPr lang="en-US" sz="2000" b="1" dirty="0" smtClean="0">
                <a:solidFill>
                  <a:srgbClr val="0000FF"/>
                </a:solidFill>
              </a:rPr>
              <a:t>,</a:t>
            </a:r>
            <a:r>
              <a:rPr lang="ru-RU" sz="2000" b="1" dirty="0" smtClean="0">
                <a:solidFill>
                  <a:srgbClr val="0000FF"/>
                </a:solidFill>
              </a:rPr>
              <a:t> а ещё я люблю свою машинку</a:t>
            </a:r>
            <a:r>
              <a:rPr lang="en-US" sz="2000" b="1" dirty="0" smtClean="0">
                <a:solidFill>
                  <a:srgbClr val="0000FF"/>
                </a:solidFill>
              </a:rPr>
              <a:t>,</a:t>
            </a:r>
            <a:r>
              <a:rPr lang="ru-RU" sz="2000" b="1" dirty="0" smtClean="0">
                <a:solidFill>
                  <a:srgbClr val="0000FF"/>
                </a:solidFill>
              </a:rPr>
              <a:t> самолетик</a:t>
            </a:r>
            <a:r>
              <a:rPr lang="en-US" sz="2000" b="1" dirty="0" smtClean="0">
                <a:solidFill>
                  <a:srgbClr val="0000FF"/>
                </a:solidFill>
              </a:rPr>
              <a:t>,</a:t>
            </a:r>
            <a:r>
              <a:rPr lang="ru-RU" sz="2000" b="1" dirty="0" smtClean="0">
                <a:solidFill>
                  <a:srgbClr val="0000FF"/>
                </a:solidFill>
              </a:rPr>
              <a:t> пароходик…</a:t>
            </a:r>
            <a:endParaRPr lang="ru-RU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 кинофильма - Усатый Нян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" name="Копия Из кинофильма - Усатый Нянь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4340" name="Picture 4" descr="http://sadsolnishko.narod.ru/images/fon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</p:spPr>
      </p:pic>
      <p:pic>
        <p:nvPicPr>
          <p:cNvPr id="4" name="Picture 5" descr="H:\аттестация садик\КОНКУРС ПРЕЗЕНТАЦИЙ 2013\фото\PB0104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2276872"/>
            <a:ext cx="5256584" cy="368430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5" descr="H:\аттестация садик\КОНКУРС ПРЕЗЕНТАЦИЙ 2013\фото\PA25040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75656" y="2276871"/>
            <a:ext cx="5256584" cy="382510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971600" y="1124744"/>
            <a:ext cx="6629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любимом бассейне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5724128" y="2132856"/>
            <a:ext cx="2736304" cy="1044696"/>
          </a:xfrm>
          <a:prstGeom prst="cloudCallout">
            <a:avLst>
              <a:gd name="adj1" fmla="val -89105"/>
              <a:gd name="adj2" fmla="val 1873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Мы веселые медузы!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 flipH="1">
            <a:off x="611560" y="1412776"/>
            <a:ext cx="3168352" cy="1152128"/>
          </a:xfrm>
          <a:prstGeom prst="cloudCallout">
            <a:avLst>
              <a:gd name="adj1" fmla="val -53179"/>
              <a:gd name="adj2" fmla="val 13725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А сейчас мы как моряки на палубе корабля!</a:t>
            </a:r>
            <a:endParaRPr lang="ru-RU" sz="2000" b="1" dirty="0">
              <a:solidFill>
                <a:srgbClr val="0000FF"/>
              </a:solidFill>
            </a:endParaRPr>
          </a:p>
        </p:txBody>
      </p:sp>
      <p:pic>
        <p:nvPicPr>
          <p:cNvPr id="3" name="Picture 6" descr="H:\аттестация садик\КОНКУРС ПРЕЗЕНТАЦИЙ 2013\фото\PB01042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03648" y="2222865"/>
            <a:ext cx="5400600" cy="405045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Выноска-облако 8"/>
          <p:cNvSpPr/>
          <p:nvPr/>
        </p:nvSpPr>
        <p:spPr>
          <a:xfrm>
            <a:off x="2339752" y="1844824"/>
            <a:ext cx="2880320" cy="792088"/>
          </a:xfrm>
          <a:prstGeom prst="cloudCallout">
            <a:avLst>
              <a:gd name="adj1" fmla="val 35733"/>
              <a:gd name="adj2" fmla="val 17522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Брат, а мы с тобой акулы!</a:t>
            </a:r>
            <a:endParaRPr lang="ru-RU" sz="2000" b="1" dirty="0">
              <a:solidFill>
                <a:srgbClr val="0000FF"/>
              </a:solidFill>
            </a:endParaRPr>
          </a:p>
        </p:txBody>
      </p:sp>
      <p:pic>
        <p:nvPicPr>
          <p:cNvPr id="12" name="Из кинофильма - Усатый Нян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5" showWhenStopped="0">
                <p:cTn id="3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numSld="19" showWhenStopped="0">
                <p:cTn id="3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numSld="19"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sadsolnishko.narod.ru/images/fo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</p:spPr>
      </p:pic>
      <p:pic>
        <p:nvPicPr>
          <p:cNvPr id="12290" name="Picture 2" descr="H:\аттестация садик\КОНКУРС ПРЕЗЕНТАЦИЙ 2013\фото\PB1400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908876"/>
            <a:ext cx="5328592" cy="414446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2291" name="Picture 3" descr="H:\аттестация садик\КОНКУРС ПРЕЗЕНТАЦИЙ 2013\фото\PB1400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844824"/>
            <a:ext cx="5573682" cy="418961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2292" name="Picture 4" descr="H:\аттестация садик\КОНКУРС ПРЕЗЕНТАЦИЙ 2013\фото\PB1400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3" y="1844824"/>
            <a:ext cx="5628115" cy="422108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Выноска-облако 5"/>
          <p:cNvSpPr/>
          <p:nvPr/>
        </p:nvSpPr>
        <p:spPr>
          <a:xfrm flipH="1">
            <a:off x="1691680" y="548680"/>
            <a:ext cx="3600400" cy="1332728"/>
          </a:xfrm>
          <a:prstGeom prst="cloudCallout">
            <a:avLst>
              <a:gd name="adj1" fmla="val -20794"/>
              <a:gd name="adj2" fmla="val 13958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Буду высокий-высокий, как папа!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 flipH="1">
            <a:off x="2339752" y="701080"/>
            <a:ext cx="3104728" cy="1332728"/>
          </a:xfrm>
          <a:prstGeom prst="cloudCallout">
            <a:avLst>
              <a:gd name="adj1" fmla="val -41668"/>
              <a:gd name="adj2" fmla="val 16835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Обгоню всех, прибегу первой!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 flipH="1">
            <a:off x="3419872" y="980728"/>
            <a:ext cx="3096344" cy="1116704"/>
          </a:xfrm>
          <a:prstGeom prst="cloudCallout">
            <a:avLst>
              <a:gd name="adj1" fmla="val -55428"/>
              <a:gd name="adj2" fmla="val 19305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Ух, ну и набегались!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 flipH="1">
            <a:off x="611560" y="1340768"/>
            <a:ext cx="2952328" cy="1116704"/>
          </a:xfrm>
          <a:prstGeom prst="cloudCallout">
            <a:avLst>
              <a:gd name="adj1" fmla="val -40640"/>
              <a:gd name="adj2" fmla="val 20230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Я на солнышке лежу…</a:t>
            </a:r>
            <a:endParaRPr lang="ru-RU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Click="0" advTm="1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10" presetClass="exit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sadsolnishko.narod.ru/images/fo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</p:spPr>
      </p:pic>
      <p:pic>
        <p:nvPicPr>
          <p:cNvPr id="4100" name="Picture 4" descr="H:\аттестация садик\КОНКУРС ПРЕЗЕНТАЦИЙ 2013\фото\PA2303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556792"/>
            <a:ext cx="5112568" cy="470636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Выноска-облако 4"/>
          <p:cNvSpPr/>
          <p:nvPr/>
        </p:nvSpPr>
        <p:spPr>
          <a:xfrm>
            <a:off x="4716016" y="1196752"/>
            <a:ext cx="2952328" cy="1296144"/>
          </a:xfrm>
          <a:prstGeom prst="cloudCallout">
            <a:avLst>
              <a:gd name="adj1" fmla="val -58359"/>
              <a:gd name="adj2" fmla="val 16998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Внимание! Мы отправляемся к морю!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 flipH="1">
            <a:off x="827584" y="836712"/>
            <a:ext cx="3312368" cy="1296144"/>
          </a:xfrm>
          <a:prstGeom prst="cloudCallout">
            <a:avLst>
              <a:gd name="adj1" fmla="val -61665"/>
              <a:gd name="adj2" fmla="val 14381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Нам с капитаном Семой весело  плыть!</a:t>
            </a:r>
            <a:endParaRPr lang="ru-RU" sz="2000" b="1" dirty="0">
              <a:solidFill>
                <a:srgbClr val="0000FF"/>
              </a:solidFill>
            </a:endParaRPr>
          </a:p>
        </p:txBody>
      </p:sp>
      <p:pic>
        <p:nvPicPr>
          <p:cNvPr id="7" name="Picture 2" descr="H:\аттестация садик\КОНКУРС ПРЕЗЕНТАЦИЙ 2013\фото\PA0903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556792"/>
            <a:ext cx="5403171" cy="475252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Выноска-облако 7"/>
          <p:cNvSpPr/>
          <p:nvPr/>
        </p:nvSpPr>
        <p:spPr>
          <a:xfrm flipH="1">
            <a:off x="3275856" y="980728"/>
            <a:ext cx="3672408" cy="1548752"/>
          </a:xfrm>
          <a:prstGeom prst="cloudCallout">
            <a:avLst>
              <a:gd name="adj1" fmla="val 38207"/>
              <a:gd name="adj2" fmla="val 14352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Вот какого классного жирафа нам родители сделали!</a:t>
            </a:r>
            <a:endParaRPr lang="ru-RU" sz="2000" b="1" dirty="0">
              <a:solidFill>
                <a:srgbClr val="0000FF"/>
              </a:solidFill>
            </a:endParaRPr>
          </a:p>
        </p:txBody>
      </p:sp>
      <p:pic>
        <p:nvPicPr>
          <p:cNvPr id="9" name="Picture 2" descr="H:\аттестация садик\КОНКУРС ПРЕЗЕНТАЦИЙ 2013\фото\PB1400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1556792"/>
            <a:ext cx="5840577" cy="472162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" name="Выноска-облако 9"/>
          <p:cNvSpPr/>
          <p:nvPr/>
        </p:nvSpPr>
        <p:spPr>
          <a:xfrm flipH="1">
            <a:off x="1403648" y="620688"/>
            <a:ext cx="3600400" cy="1368152"/>
          </a:xfrm>
          <a:prstGeom prst="cloudCallout">
            <a:avLst>
              <a:gd name="adj1" fmla="val -62265"/>
              <a:gd name="adj2" fmla="val 12201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Пирожков напечем всех угостим!</a:t>
            </a:r>
            <a:endParaRPr lang="ru-RU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sadsolnishko.narod.ru/images/fo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</p:spPr>
      </p:pic>
      <p:pic>
        <p:nvPicPr>
          <p:cNvPr id="11267" name="Picture 3" descr="H:\аттестация садик\КОНКУРС ПРЕЗЕНТАЦИЙ 2013\фото\PA1003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276872"/>
            <a:ext cx="4939284" cy="378904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268" name="Picture 4" descr="H:\аттестация садик\КОНКУРС ПРЕЗЕНТАЦИЙ 2013\фото\PA1003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276872"/>
            <a:ext cx="5076057" cy="380704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Выноска-облако 5"/>
          <p:cNvSpPr/>
          <p:nvPr/>
        </p:nvSpPr>
        <p:spPr>
          <a:xfrm flipH="1">
            <a:off x="1043608" y="1124744"/>
            <a:ext cx="3600400" cy="1584176"/>
          </a:xfrm>
          <a:prstGeom prst="cloudCallout">
            <a:avLst>
              <a:gd name="adj1" fmla="val -43599"/>
              <a:gd name="adj2" fmla="val 10166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Я уже и за маму,  и за папу, и за бабушку  съела!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 flipH="1">
            <a:off x="4139952" y="1124744"/>
            <a:ext cx="3888432" cy="1584176"/>
          </a:xfrm>
          <a:prstGeom prst="cloudCallout">
            <a:avLst>
              <a:gd name="adj1" fmla="val 28436"/>
              <a:gd name="adj2" fmla="val 12493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Я бы лучше сейчас мороженого поела…</a:t>
            </a:r>
            <a:endParaRPr lang="ru-RU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sadsolnishko.narod.ru/images/fo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</p:spPr>
      </p:pic>
      <p:pic>
        <p:nvPicPr>
          <p:cNvPr id="1027" name="Picture 3" descr="F:\аттестация садик\КОНКУРС ПРЕЗЕНТАЦИЙ 2013\фото\PA210366.JPG"/>
          <p:cNvPicPr>
            <a:picLocks noChangeAspect="1" noChangeArrowheads="1"/>
          </p:cNvPicPr>
          <p:nvPr/>
        </p:nvPicPr>
        <p:blipFill>
          <a:blip r:embed="rId3" cstate="print"/>
          <a:srcRect l="5128" r="7692"/>
          <a:stretch>
            <a:fillRect/>
          </a:stretch>
        </p:blipFill>
        <p:spPr bwMode="auto">
          <a:xfrm>
            <a:off x="2123728" y="2124183"/>
            <a:ext cx="4896544" cy="381128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26" name="Picture 2" descr="F:\аттестация садик\КОНКУРС ПРЕЗЕНТАЦИЙ 2013\фото\PA0803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134202"/>
            <a:ext cx="4896544" cy="384401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Выноска-облако 6"/>
          <p:cNvSpPr/>
          <p:nvPr/>
        </p:nvSpPr>
        <p:spPr>
          <a:xfrm flipH="1">
            <a:off x="3707904" y="908720"/>
            <a:ext cx="3384376" cy="1296144"/>
          </a:xfrm>
          <a:prstGeom prst="cloudCallout">
            <a:avLst>
              <a:gd name="adj1" fmla="val 55677"/>
              <a:gd name="adj2" fmla="val 13806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Как мы с Улей хорошо колобков катаем!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 flipH="1">
            <a:off x="827584" y="836712"/>
            <a:ext cx="4248472" cy="1728192"/>
          </a:xfrm>
          <a:prstGeom prst="cloudCallout">
            <a:avLst>
              <a:gd name="adj1" fmla="val -20168"/>
              <a:gd name="adj2" fmla="val 15364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Здорово! Наигрались</a:t>
            </a:r>
            <a:r>
              <a:rPr lang="en-US" sz="2000" b="1" dirty="0" smtClean="0">
                <a:solidFill>
                  <a:srgbClr val="0000FF"/>
                </a:solidFill>
              </a:rPr>
              <a:t>,</a:t>
            </a:r>
            <a:r>
              <a:rPr lang="ru-RU" sz="2000" b="1" dirty="0" smtClean="0">
                <a:solidFill>
                  <a:srgbClr val="0000FF"/>
                </a:solidFill>
              </a:rPr>
              <a:t> погуляли</a:t>
            </a:r>
            <a:r>
              <a:rPr lang="en-US" sz="2000" b="1" dirty="0" smtClean="0">
                <a:solidFill>
                  <a:srgbClr val="0000FF"/>
                </a:solidFill>
              </a:rPr>
              <a:t>,</a:t>
            </a:r>
            <a:r>
              <a:rPr lang="ru-RU" sz="2000" b="1" dirty="0" smtClean="0">
                <a:solidFill>
                  <a:srgbClr val="0000FF"/>
                </a:solidFill>
              </a:rPr>
              <a:t> почитали</a:t>
            </a:r>
            <a:r>
              <a:rPr lang="en-US" sz="2000" b="1" dirty="0" smtClean="0">
                <a:solidFill>
                  <a:srgbClr val="0000FF"/>
                </a:solidFill>
              </a:rPr>
              <a:t>,</a:t>
            </a:r>
            <a:r>
              <a:rPr lang="ru-RU" sz="2000" b="1" dirty="0" smtClean="0">
                <a:solidFill>
                  <a:srgbClr val="0000FF"/>
                </a:solidFill>
              </a:rPr>
              <a:t> наелись – даже нет сил на кровать забраться!</a:t>
            </a:r>
            <a:endParaRPr lang="ru-RU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sadsolnishko.narod.ru/images/fo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</p:spPr>
      </p:pic>
      <p:pic>
        <p:nvPicPr>
          <p:cNvPr id="9218" name="Picture 2" descr="H:\аттестация садик\КОНКУРС ПРЕЗЕНТАЦИЙ 2013\фото\PA1604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060848"/>
            <a:ext cx="5328592" cy="399644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 descr="H:\аттестация садик\КОНКУРС ПРЕЗЕНТАЦИЙ 2013\фото\PA1403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2060848"/>
            <a:ext cx="5323317" cy="399248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Выноска-облако 4"/>
          <p:cNvSpPr/>
          <p:nvPr/>
        </p:nvSpPr>
        <p:spPr>
          <a:xfrm flipH="1">
            <a:off x="1619672" y="764704"/>
            <a:ext cx="3816424" cy="1728192"/>
          </a:xfrm>
          <a:prstGeom prst="cloudCallout">
            <a:avLst>
              <a:gd name="adj1" fmla="val -46007"/>
              <a:gd name="adj2" fmla="val 11984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Говорят, что кефир полезный. Не знаю, не знаю! Но поверю воспитателю!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 flipH="1">
            <a:off x="3563888" y="1052736"/>
            <a:ext cx="3240360" cy="1512168"/>
          </a:xfrm>
          <a:prstGeom prst="cloudCallout">
            <a:avLst>
              <a:gd name="adj1" fmla="val 47537"/>
              <a:gd name="adj2" fmla="val 10587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Смотрите! Я молодец! Всё выпил!</a:t>
            </a:r>
            <a:endParaRPr lang="ru-RU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sadsolnishko.narod.ru/images/fo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</p:spPr>
      </p:pic>
      <p:pic>
        <p:nvPicPr>
          <p:cNvPr id="10242" name="Picture 2" descr="H:\аттестация садик\КОНКУРС ПРЕЗЕНТАЦИЙ 2013\фото\PA1604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132856"/>
            <a:ext cx="5688632" cy="426647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Выноска-облако 4"/>
          <p:cNvSpPr/>
          <p:nvPr/>
        </p:nvSpPr>
        <p:spPr>
          <a:xfrm flipH="1">
            <a:off x="3347864" y="1628800"/>
            <a:ext cx="3096344" cy="1584176"/>
          </a:xfrm>
          <a:prstGeom prst="cloudCallout">
            <a:avLst>
              <a:gd name="adj1" fmla="val -59737"/>
              <a:gd name="adj2" fmla="val 7931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И стала Маша жить у медведя в избушке…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4283968" y="1844824"/>
            <a:ext cx="2808312" cy="1476744"/>
          </a:xfrm>
          <a:prstGeom prst="cloudCallout">
            <a:avLst>
              <a:gd name="adj1" fmla="val -55214"/>
              <a:gd name="adj2" fmla="val 9705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Ой! Да как же это?  Ведь он её  съест!</a:t>
            </a:r>
            <a:endParaRPr lang="ru-RU" sz="2000" b="1" dirty="0">
              <a:solidFill>
                <a:srgbClr val="0000FF"/>
              </a:solidFill>
            </a:endParaRPr>
          </a:p>
        </p:txBody>
      </p:sp>
      <p:pic>
        <p:nvPicPr>
          <p:cNvPr id="7" name="Picture 3" descr="H:\аттестация садик\КОНКУРС ПРЕЗЕНТАЦИЙ 2013\фото\PA1604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060848"/>
            <a:ext cx="5760640" cy="432048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Выноска-облако 7"/>
          <p:cNvSpPr/>
          <p:nvPr/>
        </p:nvSpPr>
        <p:spPr>
          <a:xfrm>
            <a:off x="3275856" y="476672"/>
            <a:ext cx="3672408" cy="1584176"/>
          </a:xfrm>
          <a:prstGeom prst="cloudCallout">
            <a:avLst>
              <a:gd name="adj1" fmla="val -43153"/>
              <a:gd name="adj2" fmla="val 13923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Давай, Диана, теперь  я тебе сказку почитаю! Жили-были…</a:t>
            </a:r>
            <a:endParaRPr lang="ru-RU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Click="0"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sadsolnishko.narod.ru/images/fo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</p:spPr>
      </p:pic>
      <p:pic>
        <p:nvPicPr>
          <p:cNvPr id="8196" name="Picture 4" descr="H:\аттестация садик\КОНКУРС ПРЕЗЕНТАЦИЙ 2013\фото\PA1503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7734" y="2276872"/>
            <a:ext cx="4914545" cy="374441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194" name="Picture 2" descr="H:\аттестация садик\КОНКУРС ПРЕЗЕНТАЦИЙ 2013\фото\PA1503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2276872"/>
            <a:ext cx="4970683" cy="373635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195" name="Picture 3" descr="H:\аттестация садик\КОНКУРС ПРЕЗЕНТАЦИЙ 2013\фото\PA1503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2276872"/>
            <a:ext cx="5212224" cy="374628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Выноска-облако 7"/>
          <p:cNvSpPr/>
          <p:nvPr/>
        </p:nvSpPr>
        <p:spPr>
          <a:xfrm flipH="1">
            <a:off x="1691680" y="980728"/>
            <a:ext cx="3744416" cy="1332728"/>
          </a:xfrm>
          <a:prstGeom prst="cloudCallout">
            <a:avLst>
              <a:gd name="adj1" fmla="val -69366"/>
              <a:gd name="adj2" fmla="val 13883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Мы рисуем круглые воздушные шарики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 flipH="1">
            <a:off x="3923928" y="908720"/>
            <a:ext cx="3744416" cy="1332728"/>
          </a:xfrm>
          <a:prstGeom prst="cloudCallout">
            <a:avLst>
              <a:gd name="adj1" fmla="val 49979"/>
              <a:gd name="adj2" fmla="val 12997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Мамочку люблю, ей шарики подарю! Красные!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10" name="Выноска-облако 9"/>
          <p:cNvSpPr/>
          <p:nvPr/>
        </p:nvSpPr>
        <p:spPr>
          <a:xfrm flipH="1">
            <a:off x="683568" y="620688"/>
            <a:ext cx="5112568" cy="1692768"/>
          </a:xfrm>
          <a:prstGeom prst="cloudCallout">
            <a:avLst>
              <a:gd name="adj1" fmla="val -15686"/>
              <a:gd name="adj2" fmla="val 10808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А у нас вчера такой праздник интересный был! «Осеннее путешествие» называется!</a:t>
            </a:r>
            <a:endParaRPr lang="ru-RU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Click="0"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sadsolnishko.narod.ru/images/fon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</p:spPr>
      </p:pic>
      <p:pic>
        <p:nvPicPr>
          <p:cNvPr id="15364" name="Picture 4" descr="H:\аттестация садик\КОНКУРС ПРЕЗЕНТАЦИЙ 2013\фото\3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772816"/>
            <a:ext cx="5976664" cy="4482498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3131840" y="1196752"/>
            <a:ext cx="3528392" cy="1476744"/>
          </a:xfrm>
          <a:prstGeom prst="cloudCallout">
            <a:avLst>
              <a:gd name="adj1" fmla="val -57695"/>
              <a:gd name="adj2" fmla="val 5257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Эх, веселый осенний праздник у нас! Танцуют все!</a:t>
            </a:r>
            <a:endParaRPr lang="ru-RU" sz="2000" b="1" dirty="0">
              <a:solidFill>
                <a:srgbClr val="0000FF"/>
              </a:solidFill>
            </a:endParaRPr>
          </a:p>
        </p:txBody>
      </p:sp>
      <p:pic>
        <p:nvPicPr>
          <p:cNvPr id="15362" name="Picture 2" descr="H:\аттестация садик\КОНКУРС ПРЕЗЕНТАЦИЙ 2013\фото\PB1300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1772816"/>
            <a:ext cx="6269887" cy="4464496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 flipH="1">
            <a:off x="899592" y="692696"/>
            <a:ext cx="4320480" cy="1584176"/>
          </a:xfrm>
          <a:prstGeom prst="cloudCallout">
            <a:avLst>
              <a:gd name="adj1" fmla="val -52563"/>
              <a:gd name="adj2" fmla="val 10575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Вова, а мы с тобой такие модные! С бабочкой и в галстуке! Как большие!</a:t>
            </a:r>
            <a:endParaRPr lang="ru-RU" sz="2000" b="1" dirty="0">
              <a:solidFill>
                <a:srgbClr val="0000FF"/>
              </a:solidFill>
            </a:endParaRPr>
          </a:p>
        </p:txBody>
      </p:sp>
      <p:pic>
        <p:nvPicPr>
          <p:cNvPr id="15363" name="Picture 3" descr="H:\аттестация садик\КОНКУРС ПРЕЗЕНТАЦИЙ 2013\фото\PB13006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1700808"/>
            <a:ext cx="6264696" cy="4575401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 flipH="1">
            <a:off x="1835696" y="404664"/>
            <a:ext cx="3888432" cy="1476744"/>
          </a:xfrm>
          <a:prstGeom prst="cloudCallout">
            <a:avLst>
              <a:gd name="adj1" fmla="val -59299"/>
              <a:gd name="adj2" fmla="val 15480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Ничего, сейчас туфли застегну и тоже плясать пойду!</a:t>
            </a:r>
            <a:endParaRPr lang="ru-RU" sz="2000" b="1" dirty="0">
              <a:solidFill>
                <a:srgbClr val="0000FF"/>
              </a:solidFill>
            </a:endParaRPr>
          </a:p>
        </p:txBody>
      </p:sp>
      <p:pic>
        <p:nvPicPr>
          <p:cNvPr id="9" name="Из кинофильма - Усатый Нян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5" showWhenStopped="0">
                <p:cTn id="3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sadsolnishko.narod.ru/images/fon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</p:spPr>
      </p:pic>
      <p:pic>
        <p:nvPicPr>
          <p:cNvPr id="3" name="Picture 3" descr="H:\7 группа\новая группа 7\фото\ИЗО ДОРОЖКА\PA1103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908720"/>
            <a:ext cx="6000667" cy="4769187"/>
          </a:xfrm>
          <a:prstGeom prst="rect">
            <a:avLst/>
          </a:prstGeom>
          <a:noFill/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67544" y="5661248"/>
            <a:ext cx="8468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</a:rPr>
              <a:t>В славном городе Кургане есть солнечный детский сад № 116,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</a:rPr>
              <a:t> где живут замечательные малыши группы № 7</a:t>
            </a:r>
            <a:endParaRPr lang="ru-RU" sz="20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5" name="Из кинофильма - Усатый Нян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1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sadsolnishko.narod.ru/images/fo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</p:spPr>
      </p:pic>
      <p:pic>
        <p:nvPicPr>
          <p:cNvPr id="16386" name="Picture 2" descr="H:\аттестация садик\КОНКУРС ПРЕЗЕНТАЦИЙ 2013\фото\PB1300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844824"/>
            <a:ext cx="5760640" cy="4320480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5004048" y="1700808"/>
            <a:ext cx="3096344" cy="1260720"/>
          </a:xfrm>
          <a:prstGeom prst="cloudCallout">
            <a:avLst>
              <a:gd name="adj1" fmla="val -63330"/>
              <a:gd name="adj2" fmla="val 8276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Эх, топну ногой, да притопну другой!</a:t>
            </a:r>
            <a:endParaRPr lang="ru-RU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sadsolnishko.narod.ru/images/fo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</p:spPr>
      </p:pic>
      <p:pic>
        <p:nvPicPr>
          <p:cNvPr id="14339" name="Picture 3" descr="H:\аттестация садик\КОНКУРС ПРЕЗЕНТАЦИЙ 2013\фото\2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204864"/>
            <a:ext cx="5256584" cy="4050946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 flipH="1">
            <a:off x="1619672" y="1052736"/>
            <a:ext cx="3816424" cy="1548752"/>
          </a:xfrm>
          <a:prstGeom prst="cloudCallout">
            <a:avLst>
              <a:gd name="adj1" fmla="val -13577"/>
              <a:gd name="adj2" fmla="val 12941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У всех вот </a:t>
            </a:r>
            <a:r>
              <a:rPr lang="ru-RU" sz="2000" b="1" dirty="0" err="1" smtClean="0">
                <a:solidFill>
                  <a:srgbClr val="0000FF"/>
                </a:solidFill>
              </a:rPr>
              <a:t>такааааая</a:t>
            </a:r>
            <a:r>
              <a:rPr lang="ru-RU" sz="2000" b="1" dirty="0" smtClean="0">
                <a:solidFill>
                  <a:srgbClr val="0000FF"/>
                </a:solidFill>
              </a:rPr>
              <a:t> репка выросла, а у меня всего вот </a:t>
            </a:r>
            <a:r>
              <a:rPr lang="ru-RU" sz="2000" b="1" dirty="0" err="1" smtClean="0">
                <a:solidFill>
                  <a:srgbClr val="0000FF"/>
                </a:solidFill>
              </a:rPr>
              <a:t>такууууусенькая</a:t>
            </a:r>
            <a:r>
              <a:rPr lang="ru-RU" sz="2000" b="1" dirty="0" smtClean="0">
                <a:solidFill>
                  <a:srgbClr val="0000FF"/>
                </a:solidFill>
              </a:rPr>
              <a:t>!</a:t>
            </a:r>
            <a:endParaRPr lang="ru-RU" sz="2000" b="1" dirty="0">
              <a:solidFill>
                <a:srgbClr val="0000FF"/>
              </a:solidFill>
            </a:endParaRPr>
          </a:p>
        </p:txBody>
      </p:sp>
      <p:pic>
        <p:nvPicPr>
          <p:cNvPr id="14338" name="Picture 2" descr="H:\аттестация садик\КОНКУРС ПРЕЗЕНТАЦИЙ 2013\фото\12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1" y="2204864"/>
            <a:ext cx="5549691" cy="4050779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 flipH="1">
            <a:off x="3635896" y="1052736"/>
            <a:ext cx="3888432" cy="1476744"/>
          </a:xfrm>
          <a:prstGeom prst="cloudCallout">
            <a:avLst>
              <a:gd name="adj1" fmla="val 18079"/>
              <a:gd name="adj2" fmla="val 12841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Почему летают? Вроде опали уже листочки с деревьев!</a:t>
            </a:r>
            <a:endParaRPr lang="ru-RU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sadsolnishko.narod.ru/images/fo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</p:spPr>
      </p:pic>
      <p:pic>
        <p:nvPicPr>
          <p:cNvPr id="18436" name="Picture 4" descr="H:\аттестация садик\КОНКУРС ПРЕЗЕНТАЦИЙ 2013\фото\PB1300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912876"/>
            <a:ext cx="5616624" cy="421246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Выноска-облако 5"/>
          <p:cNvSpPr/>
          <p:nvPr/>
        </p:nvSpPr>
        <p:spPr>
          <a:xfrm flipH="1">
            <a:off x="899592" y="764704"/>
            <a:ext cx="3384376" cy="1224136"/>
          </a:xfrm>
          <a:prstGeom prst="cloudCallout">
            <a:avLst>
              <a:gd name="adj1" fmla="val -54564"/>
              <a:gd name="adj2" fmla="val 13628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Вот подарок мой вам, ребятки, сладкие яблочки!</a:t>
            </a:r>
            <a:endParaRPr lang="ru-RU" sz="2000" b="1" dirty="0">
              <a:solidFill>
                <a:srgbClr val="0000FF"/>
              </a:solidFill>
            </a:endParaRPr>
          </a:p>
        </p:txBody>
      </p:sp>
      <p:pic>
        <p:nvPicPr>
          <p:cNvPr id="18434" name="Picture 2" descr="H:\аттестация садик\КОНКУРС ПРЕЗЕНТАЦИЙ 2013\фото\PB1300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900208"/>
            <a:ext cx="5760640" cy="423047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Выноска-облако 6"/>
          <p:cNvSpPr/>
          <p:nvPr/>
        </p:nvSpPr>
        <p:spPr>
          <a:xfrm flipH="1">
            <a:off x="467544" y="476672"/>
            <a:ext cx="4176464" cy="1800200"/>
          </a:xfrm>
          <a:prstGeom prst="cloudCallout">
            <a:avLst>
              <a:gd name="adj1" fmla="val -46230"/>
              <a:gd name="adj2" fmla="val 8496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Странно – у нас на даче такие же яблоки растут. Может быть осень к нам заходила?</a:t>
            </a:r>
            <a:endParaRPr lang="ru-RU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sadsolnishko.narod.ru/images/fo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</p:spPr>
      </p:pic>
      <p:pic>
        <p:nvPicPr>
          <p:cNvPr id="17410" name="Picture 2" descr="H:\аттестация садик\КОНКУРС ПРЕЗЕНТАЦИЙ 2013\фото\PB1300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844824"/>
            <a:ext cx="5685995" cy="4264496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2195736" y="1988840"/>
            <a:ext cx="2736304" cy="1044696"/>
          </a:xfrm>
          <a:prstGeom prst="cloudCallout">
            <a:avLst>
              <a:gd name="adj1" fmla="val -45162"/>
              <a:gd name="adj2" fmla="val 18197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Так вот она какая – осень!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908720"/>
            <a:ext cx="48871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Фото на память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sadsolnishko.narod.ru/images/fo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</p:spPr>
      </p:pic>
      <p:pic>
        <p:nvPicPr>
          <p:cNvPr id="1026" name="Picture 2" descr="H:\аттестация садик\КОНКУРС ПРЕЗЕНТАЦИЙ 2013\фото\PA230381.JPG"/>
          <p:cNvPicPr>
            <a:picLocks noChangeAspect="1" noChangeArrowheads="1"/>
          </p:cNvPicPr>
          <p:nvPr/>
        </p:nvPicPr>
        <p:blipFill>
          <a:blip r:embed="rId3" cstate="print"/>
          <a:srcRect l="4082" t="5442"/>
          <a:stretch>
            <a:fillRect/>
          </a:stretch>
        </p:blipFill>
        <p:spPr bwMode="auto">
          <a:xfrm>
            <a:off x="5292080" y="2420888"/>
            <a:ext cx="3579161" cy="264629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51" name="Picture 3" descr="H:\аттестация садик\КОНКУРС ПРЕЗЕНТАЦИЙ 2013\фото\PA0903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293096"/>
            <a:ext cx="3419872" cy="256490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50" name="Picture 2" descr="H:\аттестация садик\КОНКУРС ПРЕЗЕНТАЦИЙ 2013\фото\P90204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420888"/>
            <a:ext cx="3384376" cy="253828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51520" y="332656"/>
            <a:ext cx="7436652" cy="1938992"/>
          </a:xfrm>
          <a:prstGeom prst="rect">
            <a:avLst/>
          </a:prstGeom>
          <a:solidFill>
            <a:schemeClr val="bg1">
              <a:lumMod val="95000"/>
              <a:alpha val="44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</a:rPr>
              <a:t>У этих  малышей ещё все впереди.  Они 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</a:rPr>
              <a:t>действительно замечательные – смешные и серьезные, 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</a:rPr>
              <a:t>разговорчивые и не очень.  Мы уже почти не плачем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</a:rPr>
              <a:t> по утрам, хотя днем скучаем по маме. Пожелаем им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</a:rPr>
              <a:t> счастливого плавания по морям игр, 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</a:rPr>
              <a:t>развлечений, музыки, спорта, и даже наук!</a:t>
            </a:r>
            <a:endParaRPr lang="ru-RU" sz="20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16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sadsolnishko.narod.ru/images/fo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</p:spPr>
      </p:pic>
      <p:pic>
        <p:nvPicPr>
          <p:cNvPr id="14341" name="Picture 5" descr="H:\аттестация садик\сайт\1372602637_bezimeni2[1]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356992"/>
            <a:ext cx="7095419" cy="29233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656" y="2492896"/>
            <a:ext cx="69188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  <a:t>Спасибо за внимание!</a:t>
            </a:r>
            <a:endParaRPr lang="ru-RU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1844824"/>
            <a:ext cx="535088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Информационные ресурсы:</a:t>
            </a:r>
          </a:p>
          <a:p>
            <a:endParaRPr lang="ru-RU" dirty="0" smtClean="0"/>
          </a:p>
          <a:p>
            <a:r>
              <a:rPr lang="en-US" dirty="0" smtClean="0">
                <a:hlinkClick r:id="rId4"/>
              </a:rPr>
              <a:t>https://www.google.ru</a:t>
            </a:r>
            <a:endParaRPr lang="ru-RU" dirty="0" smtClean="0"/>
          </a:p>
          <a:p>
            <a:endParaRPr lang="ru-RU" dirty="0" smtClean="0"/>
          </a:p>
          <a:p>
            <a:r>
              <a:rPr lang="ru-RU" sz="2400" b="1" dirty="0" smtClean="0">
                <a:solidFill>
                  <a:srgbClr val="0000FF"/>
                </a:solidFill>
              </a:rPr>
              <a:t>Авторские фотографии Макодрай О.В.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sadsolnishko.narod.ru/images/fo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764704"/>
            <a:ext cx="63434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</a:rPr>
              <a:t>Эти малыши  ещё маленькие, им всего 3 года!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</a:rPr>
              <a:t> Сегодня их первый выход в «большой свет» 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</a:rPr>
              <a:t>и они очень волнуются. 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</a:rPr>
              <a:t>Познакомимся с ними поближе!</a:t>
            </a:r>
            <a:endParaRPr lang="ru-RU" sz="20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4" name="Picture 2" descr="H:\аттестация садик\КОНКУРС ПРЕЗЕНТАЦИЙ 2013\фото\PB130002.JPG"/>
          <p:cNvPicPr>
            <a:picLocks noChangeAspect="1" noChangeArrowheads="1"/>
          </p:cNvPicPr>
          <p:nvPr/>
        </p:nvPicPr>
        <p:blipFill>
          <a:blip r:embed="rId3" cstate="print"/>
          <a:srcRect l="4403" t="3076" r="8767" b="14848"/>
          <a:stretch>
            <a:fillRect/>
          </a:stretch>
        </p:blipFill>
        <p:spPr bwMode="auto">
          <a:xfrm>
            <a:off x="395536" y="2132856"/>
            <a:ext cx="1117689" cy="151216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3" descr="H:\аттестация садик\КОНКУРС ПРЕЗЕНТАЦИЙ 2013\фото\PB130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204864"/>
            <a:ext cx="1203082" cy="156472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Picture 4" descr="H:\аттестация садик\КОНКУРС ПРЕЗЕНТАЦИЙ 2013\фото\PB130007.JPG"/>
          <p:cNvPicPr>
            <a:picLocks noChangeAspect="1" noChangeArrowheads="1"/>
          </p:cNvPicPr>
          <p:nvPr/>
        </p:nvPicPr>
        <p:blipFill>
          <a:blip r:embed="rId5" cstate="print"/>
          <a:srcRect r="11663" b="11126"/>
          <a:stretch>
            <a:fillRect/>
          </a:stretch>
        </p:blipFill>
        <p:spPr bwMode="auto">
          <a:xfrm>
            <a:off x="2915816" y="2060848"/>
            <a:ext cx="1106717" cy="154913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Picture 25" descr="H:\аттестация садик\КОНКУРС ПРЕЗЕНТАЦИЙ 2013\фото\PB1300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2132856"/>
            <a:ext cx="1080120" cy="151690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Picture 5" descr="H:\аттестация садик\КОНКУРС ПРЕЗЕНТАЦИЙ 2013\фото\PB130009.JPG"/>
          <p:cNvPicPr>
            <a:picLocks noChangeAspect="1" noChangeArrowheads="1"/>
          </p:cNvPicPr>
          <p:nvPr/>
        </p:nvPicPr>
        <p:blipFill>
          <a:blip r:embed="rId7" cstate="print"/>
          <a:srcRect l="16415" b="27472"/>
          <a:stretch>
            <a:fillRect/>
          </a:stretch>
        </p:blipFill>
        <p:spPr bwMode="auto">
          <a:xfrm>
            <a:off x="5364088" y="2132856"/>
            <a:ext cx="1080120" cy="146300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Picture 15" descr="H:\аттестация садик\КОНКУРС ПРЕЗЕНТАЦИЙ 2013\фото\PB130030.JPG"/>
          <p:cNvPicPr>
            <a:picLocks noChangeAspect="1" noChangeArrowheads="1"/>
          </p:cNvPicPr>
          <p:nvPr/>
        </p:nvPicPr>
        <p:blipFill>
          <a:blip r:embed="rId8" cstate="print"/>
          <a:srcRect r="7522" b="10766"/>
          <a:stretch>
            <a:fillRect/>
          </a:stretch>
        </p:blipFill>
        <p:spPr bwMode="auto">
          <a:xfrm>
            <a:off x="6516216" y="2060848"/>
            <a:ext cx="1006916" cy="141782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Picture 24" descr="H:\аттестация садик\КОНКУРС ПРЕЗЕНТАЦИЙ 2013\фото\PB130060.JPG"/>
          <p:cNvPicPr>
            <a:picLocks noChangeAspect="1" noChangeArrowheads="1"/>
          </p:cNvPicPr>
          <p:nvPr/>
        </p:nvPicPr>
        <p:blipFill>
          <a:blip r:embed="rId9" cstate="print"/>
          <a:srcRect l="5730" t="3173" r="4028"/>
          <a:stretch>
            <a:fillRect/>
          </a:stretch>
        </p:blipFill>
        <p:spPr bwMode="auto">
          <a:xfrm>
            <a:off x="7668344" y="2204864"/>
            <a:ext cx="1000768" cy="144463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Picture 23" descr="H:\аттестация садик\КОНКУРС ПРЕЗЕНТАЦИЙ 2013\фото\PB130057.JPG"/>
          <p:cNvPicPr>
            <a:picLocks noChangeAspect="1" noChangeArrowheads="1"/>
          </p:cNvPicPr>
          <p:nvPr/>
        </p:nvPicPr>
        <p:blipFill>
          <a:blip r:embed="rId10" cstate="print"/>
          <a:srcRect b="8998"/>
          <a:stretch>
            <a:fillRect/>
          </a:stretch>
        </p:blipFill>
        <p:spPr bwMode="auto">
          <a:xfrm rot="21239196">
            <a:off x="516181" y="3682298"/>
            <a:ext cx="1150382" cy="147484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2" name="Picture 7" descr="H:\аттестация садик\КОНКУРС ПРЕЗЕНТАЦИЙ 2013\фото\PB130015.JPG"/>
          <p:cNvPicPr>
            <a:picLocks noChangeAspect="1" noChangeArrowheads="1"/>
          </p:cNvPicPr>
          <p:nvPr/>
        </p:nvPicPr>
        <p:blipFill>
          <a:blip r:embed="rId11" cstate="print"/>
          <a:srcRect t="1907" r="5767" b="18360"/>
          <a:stretch>
            <a:fillRect/>
          </a:stretch>
        </p:blipFill>
        <p:spPr bwMode="auto">
          <a:xfrm rot="21437356">
            <a:off x="1726808" y="3598772"/>
            <a:ext cx="1124958" cy="151216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3" name="Picture 20" descr="H:\аттестация садик\КОНКУРС ПРЕЗЕНТАЦИЙ 2013\фото\PB130047.JPG"/>
          <p:cNvPicPr>
            <a:picLocks noChangeAspect="1" noChangeArrowheads="1"/>
          </p:cNvPicPr>
          <p:nvPr/>
        </p:nvPicPr>
        <p:blipFill>
          <a:blip r:embed="rId12" cstate="print"/>
          <a:srcRect l="7813" t="6688" r="14563" b="13184"/>
          <a:stretch>
            <a:fillRect/>
          </a:stretch>
        </p:blipFill>
        <p:spPr bwMode="auto">
          <a:xfrm rot="21317219">
            <a:off x="2948827" y="3672525"/>
            <a:ext cx="1072208" cy="142302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Picture 6" descr="H:\аттестация садик\КОНКУРС ПРЕЗЕНТАЦИЙ 2013\фото\PB130013.JPG"/>
          <p:cNvPicPr>
            <a:picLocks noChangeAspect="1" noChangeArrowheads="1"/>
          </p:cNvPicPr>
          <p:nvPr/>
        </p:nvPicPr>
        <p:blipFill>
          <a:blip r:embed="rId13" cstate="print"/>
          <a:srcRect b="7956"/>
          <a:stretch>
            <a:fillRect/>
          </a:stretch>
        </p:blipFill>
        <p:spPr bwMode="auto">
          <a:xfrm>
            <a:off x="4139952" y="3717032"/>
            <a:ext cx="1171867" cy="157917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5" name="Picture 8" descr="H:\аттестация садик\КОНКУРС ПРЕЗЕНТАЦИЙ 2013\фото\PB130020.JPG"/>
          <p:cNvPicPr>
            <a:picLocks noChangeAspect="1" noChangeArrowheads="1"/>
          </p:cNvPicPr>
          <p:nvPr/>
        </p:nvPicPr>
        <p:blipFill>
          <a:blip r:embed="rId14" cstate="print"/>
          <a:srcRect l="7208" r="3642" b="19363"/>
          <a:stretch>
            <a:fillRect/>
          </a:stretch>
        </p:blipFill>
        <p:spPr bwMode="auto">
          <a:xfrm rot="327722">
            <a:off x="5436096" y="3645024"/>
            <a:ext cx="1243183" cy="158417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6" name="Picture 10" descr="H:\аттестация садик\КОНКУРС ПРЕЗЕНТАЦИЙ 2013\фото\PB130028.JPG"/>
          <p:cNvPicPr>
            <a:picLocks noChangeAspect="1" noChangeArrowheads="1"/>
          </p:cNvPicPr>
          <p:nvPr/>
        </p:nvPicPr>
        <p:blipFill>
          <a:blip r:embed="rId15" cstate="print"/>
          <a:srcRect t="3173" b="20258"/>
          <a:stretch>
            <a:fillRect/>
          </a:stretch>
        </p:blipFill>
        <p:spPr bwMode="auto">
          <a:xfrm rot="203919">
            <a:off x="6706142" y="3534931"/>
            <a:ext cx="1191491" cy="158417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7" name="Picture 21" descr="H:\аттестация садик\КОНКУРС ПРЕЗЕНТАЦИЙ 2013\фото\PB130050.JPG"/>
          <p:cNvPicPr>
            <a:picLocks noChangeAspect="1" noChangeArrowheads="1"/>
          </p:cNvPicPr>
          <p:nvPr/>
        </p:nvPicPr>
        <p:blipFill>
          <a:blip r:embed="rId16" cstate="print"/>
          <a:srcRect l="11188" t="4589" r="2751"/>
          <a:stretch>
            <a:fillRect/>
          </a:stretch>
        </p:blipFill>
        <p:spPr bwMode="auto">
          <a:xfrm rot="408119">
            <a:off x="7975924" y="3703483"/>
            <a:ext cx="1079685" cy="155679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8" name="Picture 9" descr="H:\аттестация садик\КОНКУРС ПРЕЗЕНТАЦИЙ 2013\фото\PB130023.JPG"/>
          <p:cNvPicPr>
            <a:picLocks noChangeAspect="1" noChangeArrowheads="1"/>
          </p:cNvPicPr>
          <p:nvPr/>
        </p:nvPicPr>
        <p:blipFill>
          <a:blip r:embed="rId17" cstate="print"/>
          <a:srcRect l="16250" t="4898" r="11188" b="20715"/>
          <a:stretch>
            <a:fillRect/>
          </a:stretch>
        </p:blipFill>
        <p:spPr bwMode="auto">
          <a:xfrm rot="21231730">
            <a:off x="1334229" y="5205150"/>
            <a:ext cx="1082648" cy="145341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9" name="Picture 16" descr="H:\аттестация садик\КОНКУРС ПРЕЗЕНТАЦИЙ 2013\фото\PB130033.JPG"/>
          <p:cNvPicPr>
            <a:picLocks noChangeAspect="1" noChangeArrowheads="1"/>
          </p:cNvPicPr>
          <p:nvPr/>
        </p:nvPicPr>
        <p:blipFill>
          <a:blip r:embed="rId18" cstate="print"/>
          <a:srcRect l="7797" t="3173" b="19379"/>
          <a:stretch>
            <a:fillRect/>
          </a:stretch>
        </p:blipFill>
        <p:spPr bwMode="auto">
          <a:xfrm rot="21313628">
            <a:off x="2536686" y="5134383"/>
            <a:ext cx="1156987" cy="140900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" name="Picture 22" descr="H:\аттестация садик\КОНКУРС ПРЕЗЕНТАЦИЙ 2013\фото\PB130053.JPG"/>
          <p:cNvPicPr>
            <a:picLocks noChangeAspect="1" noChangeArrowheads="1"/>
          </p:cNvPicPr>
          <p:nvPr/>
        </p:nvPicPr>
        <p:blipFill>
          <a:blip r:embed="rId19" cstate="print"/>
          <a:srcRect r="7073" b="10690"/>
          <a:stretch>
            <a:fillRect/>
          </a:stretch>
        </p:blipFill>
        <p:spPr bwMode="auto">
          <a:xfrm>
            <a:off x="3923928" y="5085185"/>
            <a:ext cx="1008112" cy="136926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1" name="Picture 17" descr="H:\аттестация садик\КОНКУРС ПРЕЗЕНТАЦИЙ 2013\фото\PB130036.JPG"/>
          <p:cNvPicPr>
            <a:picLocks noChangeAspect="1" noChangeArrowheads="1"/>
          </p:cNvPicPr>
          <p:nvPr/>
        </p:nvPicPr>
        <p:blipFill>
          <a:blip r:embed="rId20" cstate="print"/>
          <a:srcRect b="10975"/>
          <a:stretch>
            <a:fillRect/>
          </a:stretch>
        </p:blipFill>
        <p:spPr bwMode="auto">
          <a:xfrm>
            <a:off x="5108279" y="5085184"/>
            <a:ext cx="987958" cy="136815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2" name="Picture 19" descr="H:\аттестация садик\КОНКУРС ПРЕЗЕНТАЦИЙ 2013\фото\PB130044.JPG"/>
          <p:cNvPicPr>
            <a:picLocks noChangeAspect="1" noChangeArrowheads="1"/>
          </p:cNvPicPr>
          <p:nvPr/>
        </p:nvPicPr>
        <p:blipFill>
          <a:blip r:embed="rId21" cstate="print"/>
          <a:srcRect b="11582"/>
          <a:stretch>
            <a:fillRect/>
          </a:stretch>
        </p:blipFill>
        <p:spPr bwMode="auto">
          <a:xfrm rot="261480">
            <a:off x="6275893" y="5195723"/>
            <a:ext cx="1063447" cy="129614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3" name="Picture 18" descr="H:\аттестация садик\КОНКУРС ПРЕЗЕНТАЦИЙ 2013\фото\PB130039.JPG"/>
          <p:cNvPicPr>
            <a:picLocks noChangeAspect="1" noChangeArrowheads="1"/>
          </p:cNvPicPr>
          <p:nvPr/>
        </p:nvPicPr>
        <p:blipFill>
          <a:blip r:embed="rId22" cstate="print"/>
          <a:srcRect l="8386" r="4918" b="13297"/>
          <a:stretch>
            <a:fillRect/>
          </a:stretch>
        </p:blipFill>
        <p:spPr bwMode="auto">
          <a:xfrm rot="326780">
            <a:off x="7514452" y="5201108"/>
            <a:ext cx="989915" cy="135631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4" name="TextBox 23"/>
          <p:cNvSpPr txBox="1"/>
          <p:nvPr/>
        </p:nvSpPr>
        <p:spPr>
          <a:xfrm>
            <a:off x="539552" y="3284984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Comic Sans MS" pitchFamily="66" charset="0"/>
              </a:rPr>
              <a:t>Маша</a:t>
            </a:r>
            <a:endParaRPr lang="ru-RU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63688" y="3212976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Comic Sans MS" pitchFamily="66" charset="0"/>
              </a:rPr>
              <a:t>Миша</a:t>
            </a:r>
            <a:endParaRPr lang="ru-RU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27784" y="6165304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Comic Sans MS" pitchFamily="66" charset="0"/>
              </a:rPr>
              <a:t>Андрей</a:t>
            </a:r>
            <a:endParaRPr lang="ru-RU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24328" y="6165304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Comic Sans MS" pitchFamily="66" charset="0"/>
              </a:rPr>
              <a:t>Миша</a:t>
            </a:r>
            <a:endParaRPr lang="ru-RU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3568" y="4797152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Comic Sans MS" pitchFamily="66" charset="0"/>
              </a:rPr>
              <a:t>Миша</a:t>
            </a:r>
            <a:endParaRPr lang="ru-RU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11960" y="3284984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Comic Sans MS" pitchFamily="66" charset="0"/>
              </a:rPr>
              <a:t>Андрей</a:t>
            </a:r>
            <a:endParaRPr lang="ru-RU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87824" y="3212976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Comic Sans MS" pitchFamily="66" charset="0"/>
              </a:rPr>
              <a:t>Диана</a:t>
            </a:r>
            <a:endParaRPr lang="ru-RU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75656" y="6309320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Comic Sans MS" pitchFamily="66" charset="0"/>
              </a:rPr>
              <a:t>Алиса</a:t>
            </a:r>
            <a:endParaRPr lang="ru-RU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80112" y="321297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Comic Sans MS" pitchFamily="66" charset="0"/>
              </a:rPr>
              <a:t>Соня</a:t>
            </a:r>
            <a:endParaRPr lang="ru-RU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32240" y="4797152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Comic Sans MS" pitchFamily="66" charset="0"/>
              </a:rPr>
              <a:t>Полина</a:t>
            </a:r>
            <a:endParaRPr lang="ru-RU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84368" y="321297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Comic Sans MS" pitchFamily="66" charset="0"/>
              </a:rPr>
              <a:t>Катя</a:t>
            </a:r>
            <a:endParaRPr lang="ru-RU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32240" y="314096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Comic Sans MS" pitchFamily="66" charset="0"/>
              </a:rPr>
              <a:t>Егор</a:t>
            </a:r>
            <a:endParaRPr lang="ru-RU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028384" y="4869160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Comic Sans MS" pitchFamily="66" charset="0"/>
              </a:rPr>
              <a:t>Данил</a:t>
            </a:r>
            <a:endParaRPr lang="ru-RU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59832" y="4725144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Comic Sans MS" pitchFamily="66" charset="0"/>
              </a:rPr>
              <a:t>Артем</a:t>
            </a:r>
            <a:endParaRPr lang="ru-RU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67944" y="4725144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Comic Sans MS" pitchFamily="66" charset="0"/>
              </a:rPr>
              <a:t>Ангелина</a:t>
            </a:r>
            <a:endParaRPr lang="ru-RU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80112" y="4725144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Comic Sans MS" pitchFamily="66" charset="0"/>
              </a:rPr>
              <a:t>Семен</a:t>
            </a:r>
            <a:endParaRPr lang="ru-RU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67944" y="6093296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Comic Sans MS" pitchFamily="66" charset="0"/>
              </a:rPr>
              <a:t>Лиза</a:t>
            </a:r>
            <a:endParaRPr lang="ru-RU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835696" y="4725144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Comic Sans MS" pitchFamily="66" charset="0"/>
              </a:rPr>
              <a:t>Марина</a:t>
            </a:r>
            <a:endParaRPr lang="ru-RU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00192" y="6093296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Comic Sans MS" pitchFamily="66" charset="0"/>
              </a:rPr>
              <a:t>Ульяна</a:t>
            </a:r>
            <a:endParaRPr lang="ru-RU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20072" y="6093296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Comic Sans MS" pitchFamily="66" charset="0"/>
              </a:rPr>
              <a:t>Вова</a:t>
            </a:r>
            <a:endParaRPr lang="ru-RU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1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sadsolnishko.narod.ru/images/fo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</p:spPr>
      </p:pic>
      <p:pic>
        <p:nvPicPr>
          <p:cNvPr id="1027" name="Picture 3" descr="H:\аттестация садик\КОНКУРС ПРЕЗЕНТАЦИЙ 2013\фото\P5300021.JPG"/>
          <p:cNvPicPr>
            <a:picLocks noChangeAspect="1" noChangeArrowheads="1"/>
          </p:cNvPicPr>
          <p:nvPr/>
        </p:nvPicPr>
        <p:blipFill>
          <a:blip r:embed="rId3" cstate="print"/>
          <a:srcRect l="9524" r="9524"/>
          <a:stretch>
            <a:fillRect/>
          </a:stretch>
        </p:blipFill>
        <p:spPr bwMode="auto">
          <a:xfrm>
            <a:off x="899592" y="836712"/>
            <a:ext cx="2808312" cy="414019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779912" y="1700808"/>
            <a:ext cx="48990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</a:rPr>
              <a:t>А вот и вторые «мамы» малышей- 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</a:rPr>
              <a:t>Наталья Владимировна 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</a:rPr>
              <a:t>и Ольга Владимировна.</a:t>
            </a:r>
            <a:endParaRPr lang="ru-RU" sz="20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5611" y="2924944"/>
            <a:ext cx="558838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</a:rPr>
              <a:t>Именно они создают благоприятные 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</a:rPr>
              <a:t>условия для полноценного проживания 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</a:rPr>
              <a:t>ребенком дошкольного детства, 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</a:rPr>
              <a:t>всесторонне развивают психические 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</a:rPr>
              <a:t>и физические качества малышей.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</a:rPr>
              <a:t>Готовят их к жизни в современном 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</a:rPr>
              <a:t>обществе, обеспечивают безопасность 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</a:rPr>
              <a:t>жизнедеятельности своих воспитанников.</a:t>
            </a:r>
            <a:endParaRPr lang="ru-RU" sz="20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2" name="Picture 2" descr="H:\7 группа\новая группа 7\фото\P90204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196752"/>
            <a:ext cx="6876256" cy="515719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advClick="0" advTm="1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sadsolnishko.narod.ru/images/fo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30349" y="980728"/>
            <a:ext cx="70775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Каждый новый день, проведенный в детском саду,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 не похож на предыдущий. Ежедневные «открытия», 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эмоции и переживания, игры, знакомство с прекрасным – 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вот что ждет малышей 7-й группы!</a:t>
            </a:r>
            <a:endParaRPr lang="ru-RU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19458" name="Picture 2" descr="H:\аттестация садик\КОНКУРС ПРЕЗЕНТАЦИЙ 2013\фото\PA0903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276872"/>
            <a:ext cx="3096344" cy="230843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9460" name="Picture 4" descr="H:\аттестация садик\КОНКУРС ПРЕЗЕНТАЦИЙ 2013\фото\PA0903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789040"/>
            <a:ext cx="3453776" cy="249782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9459" name="Picture 3" descr="H:\аттестация садик\КОНКУРС ПРЕЗЕНТАЦИЙ 2013\фото\PA0903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2276872"/>
            <a:ext cx="3102232" cy="22020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sadsolnishko.narod.ru/images/fo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2924944"/>
            <a:ext cx="80313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Comic Sans MS" pitchFamily="66" charset="0"/>
              </a:rPr>
              <a:t>Интересно, о чём или о ком думают </a:t>
            </a:r>
          </a:p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Comic Sans MS" pitchFamily="66" charset="0"/>
              </a:rPr>
              <a:t>и переживают малыши? Посмотрим?</a:t>
            </a:r>
            <a:endParaRPr lang="ru-RU" sz="32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4" name="Picture 4" descr="H:\аттестация садик\КОНКУРС ПРЕЗЕНТАЦИЙ 2013\фото\PA0903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628800"/>
            <a:ext cx="4896544" cy="471415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Выноска-облако 4"/>
          <p:cNvSpPr/>
          <p:nvPr/>
        </p:nvSpPr>
        <p:spPr>
          <a:xfrm>
            <a:off x="5220072" y="1988840"/>
            <a:ext cx="3672408" cy="1584176"/>
          </a:xfrm>
          <a:prstGeom prst="cloudCallout">
            <a:avLst>
              <a:gd name="adj1" fmla="val -75927"/>
              <a:gd name="adj2" fmla="val 6409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Мамочка, быстрее, там столько без меня происходит! 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908720"/>
            <a:ext cx="39353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Утро в саду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sadsolnishko.narod.ru/images/fo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</p:spPr>
      </p:pic>
      <p:pic>
        <p:nvPicPr>
          <p:cNvPr id="6146" name="Picture 2" descr="H:\аттестация садик\КОНКУРС ПРЕЗЕНТАЦИЙ 2013\фото\IMG_1812.JPG"/>
          <p:cNvPicPr>
            <a:picLocks noChangeAspect="1" noChangeArrowheads="1"/>
          </p:cNvPicPr>
          <p:nvPr/>
        </p:nvPicPr>
        <p:blipFill>
          <a:blip r:embed="rId3" cstate="print"/>
          <a:srcRect r="11392"/>
          <a:stretch>
            <a:fillRect/>
          </a:stretch>
        </p:blipFill>
        <p:spPr bwMode="auto">
          <a:xfrm>
            <a:off x="1619672" y="2276872"/>
            <a:ext cx="5040560" cy="379665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147" name="Picture 3" descr="H:\аттестация садик\КОНКУРС ПРЕЗЕНТАЦИЙ 2013\фото\IMG_1827.JPG"/>
          <p:cNvPicPr>
            <a:picLocks noChangeAspect="1" noChangeArrowheads="1"/>
          </p:cNvPicPr>
          <p:nvPr/>
        </p:nvPicPr>
        <p:blipFill>
          <a:blip r:embed="rId4" cstate="print"/>
          <a:srcRect l="16402" t="3533"/>
          <a:stretch>
            <a:fillRect/>
          </a:stretch>
        </p:blipFill>
        <p:spPr bwMode="auto">
          <a:xfrm>
            <a:off x="1619671" y="2276872"/>
            <a:ext cx="5372407" cy="386080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Выноска-облако 4"/>
          <p:cNvSpPr/>
          <p:nvPr/>
        </p:nvSpPr>
        <p:spPr>
          <a:xfrm flipH="1">
            <a:off x="2339752" y="1196752"/>
            <a:ext cx="3456384" cy="1260720"/>
          </a:xfrm>
          <a:prstGeom prst="cloudCallout">
            <a:avLst>
              <a:gd name="adj1" fmla="val 40793"/>
              <a:gd name="adj2" fmla="val 20310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Какая у нас Марина высокая! Модель!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 flipH="1">
            <a:off x="3059832" y="1340768"/>
            <a:ext cx="4104456" cy="1260720"/>
          </a:xfrm>
          <a:prstGeom prst="cloudCallout">
            <a:avLst>
              <a:gd name="adj1" fmla="val 17572"/>
              <a:gd name="adj2" fmla="val 23118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Ничего! Зато у меня самая красивая кошечка получается!</a:t>
            </a:r>
            <a:endParaRPr lang="ru-RU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sadsolnishko.narod.ru/images/fo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</p:spPr>
      </p:pic>
      <p:pic>
        <p:nvPicPr>
          <p:cNvPr id="3074" name="Picture 2" descr="H:\аттестация садик\КОНКУРС ПРЕЗЕНТАЦИЙ 2013\фото\PA0803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420888"/>
            <a:ext cx="2805258" cy="377404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075" name="Picture 3" descr="H:\аттестация садик\КОНКУРС ПРЕЗЕНТАЦИЙ 2013\фото\PA0803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284984"/>
            <a:ext cx="3527106" cy="280831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Выноска-облако 4"/>
          <p:cNvSpPr/>
          <p:nvPr/>
        </p:nvSpPr>
        <p:spPr>
          <a:xfrm flipH="1">
            <a:off x="2339752" y="1052736"/>
            <a:ext cx="3096344" cy="1260720"/>
          </a:xfrm>
          <a:prstGeom prst="cloudCallout">
            <a:avLst>
              <a:gd name="adj1" fmla="val -77637"/>
              <a:gd name="adj2" fmla="val 18088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Вот вырасту и стану  доктором Айболитом!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2555776" y="1484784"/>
            <a:ext cx="4032448" cy="1548752"/>
          </a:xfrm>
          <a:prstGeom prst="cloudCallout">
            <a:avLst>
              <a:gd name="adj1" fmla="val -53499"/>
              <a:gd name="adj2" fmla="val 13308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А я вырасту – буду быстрее всех пирамидки собирать!</a:t>
            </a:r>
            <a:endParaRPr lang="ru-RU" sz="2000" b="1" dirty="0">
              <a:solidFill>
                <a:srgbClr val="0000FF"/>
              </a:solidFill>
            </a:endParaRPr>
          </a:p>
        </p:txBody>
      </p:sp>
      <p:pic>
        <p:nvPicPr>
          <p:cNvPr id="7" name="Picture 2" descr="H:\аттестация садик\КОНКУРС ПРЕЗЕНТАЦИЙ 2013\фото\PA2504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2060848"/>
            <a:ext cx="5328592" cy="415407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Выноска-облако 7"/>
          <p:cNvSpPr/>
          <p:nvPr/>
        </p:nvSpPr>
        <p:spPr>
          <a:xfrm>
            <a:off x="2267744" y="1484784"/>
            <a:ext cx="2952328" cy="1152128"/>
          </a:xfrm>
          <a:prstGeom prst="cloudCallout">
            <a:avLst>
              <a:gd name="adj1" fmla="val 60104"/>
              <a:gd name="adj2" fmla="val 13645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А я буду художником!</a:t>
            </a:r>
            <a:endParaRPr lang="ru-RU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sadsolnishko.narod.ru/images/fo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</p:spPr>
      </p:pic>
      <p:pic>
        <p:nvPicPr>
          <p:cNvPr id="7172" name="Picture 4" descr="H:\аттестация садик\КОНКУРС ПРЕЗЕНТАЦИЙ 2013\фото\PA140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7" y="2132856"/>
            <a:ext cx="5227307" cy="392048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Выноска-облако 3"/>
          <p:cNvSpPr/>
          <p:nvPr/>
        </p:nvSpPr>
        <p:spPr>
          <a:xfrm flipH="1">
            <a:off x="1691680" y="980728"/>
            <a:ext cx="3456384" cy="1260720"/>
          </a:xfrm>
          <a:prstGeom prst="cloudCallout">
            <a:avLst>
              <a:gd name="adj1" fmla="val -45827"/>
              <a:gd name="adj2" fmla="val 14227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Поля, я хорошо спряталась?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5" name="Выноска-облако 4"/>
          <p:cNvSpPr/>
          <p:nvPr/>
        </p:nvSpPr>
        <p:spPr>
          <a:xfrm flipH="1">
            <a:off x="2627784" y="980728"/>
            <a:ext cx="4608512" cy="1260720"/>
          </a:xfrm>
          <a:prstGeom prst="cloudCallout">
            <a:avLst>
              <a:gd name="adj1" fmla="val 33433"/>
              <a:gd name="adj2" fmla="val 14344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Не знаю, Маша, но мне кажется, что Сему под столом совсем не видно!</a:t>
            </a:r>
            <a:endParaRPr lang="ru-RU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715</Words>
  <Application>Microsoft Office PowerPoint</Application>
  <PresentationFormat>Экран (4:3)</PresentationFormat>
  <Paragraphs>111</Paragraphs>
  <Slides>25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Admin</cp:lastModifiedBy>
  <cp:revision>214</cp:revision>
  <dcterms:created xsi:type="dcterms:W3CDTF">2013-11-17T15:12:24Z</dcterms:created>
  <dcterms:modified xsi:type="dcterms:W3CDTF">2013-11-20T12:13:27Z</dcterms:modified>
</cp:coreProperties>
</file>