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143512"/>
            <a:ext cx="7772400" cy="13624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571480"/>
            <a:ext cx="7772400" cy="1500187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7200" b="1" dirty="0" smtClean="0">
                <a:solidFill>
                  <a:srgbClr val="002060"/>
                </a:solidFill>
              </a:rPr>
              <a:t>Федеральное государственное бюджетное специальное учебно-воспитательное учреждение «</a:t>
            </a:r>
            <a:r>
              <a:rPr lang="ru-RU" sz="7200" b="1" dirty="0" err="1" smtClean="0">
                <a:solidFill>
                  <a:srgbClr val="002060"/>
                </a:solidFill>
              </a:rPr>
              <a:t>Куртамышское</a:t>
            </a:r>
            <a:r>
              <a:rPr lang="ru-RU" sz="7200" b="1" dirty="0" smtClean="0">
                <a:solidFill>
                  <a:srgbClr val="002060"/>
                </a:solidFill>
              </a:rPr>
              <a:t> специальное профессиональное училище № 1 закрытого типа</a:t>
            </a:r>
            <a:r>
              <a:rPr lang="ru-RU" sz="7200" b="1" dirty="0" smtClean="0">
                <a:solidFill>
                  <a:srgbClr val="002060"/>
                </a:solidFill>
              </a:rPr>
              <a:t>»</a:t>
            </a:r>
          </a:p>
          <a:p>
            <a:pPr algn="ctr"/>
            <a:endParaRPr lang="ru-RU" sz="7200" b="1" dirty="0" smtClean="0">
              <a:solidFill>
                <a:srgbClr val="002060"/>
              </a:solidFill>
            </a:endParaRPr>
          </a:p>
          <a:p>
            <a:pPr algn="ctr"/>
            <a:endParaRPr lang="ru-RU" sz="72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8000" b="1" dirty="0" smtClean="0">
                <a:solidFill>
                  <a:srgbClr val="002060"/>
                </a:solidFill>
              </a:rPr>
              <a:t>Урок ИЗОБРАЗИТЕЛЬНОГО ИСКУССТВА 6 класс</a:t>
            </a:r>
          </a:p>
          <a:p>
            <a:pPr algn="ctr"/>
            <a:endParaRPr lang="ru-RU" sz="72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1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«</a:t>
            </a:r>
            <a:r>
              <a:rPr lang="ru-RU" sz="1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Основы </a:t>
            </a:r>
            <a:r>
              <a:rPr lang="ru-RU" sz="1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цветоведения</a:t>
            </a:r>
            <a:r>
              <a:rPr lang="ru-RU" sz="1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pPr algn="ctr"/>
            <a:endParaRPr lang="ru-RU" sz="7200" dirty="0" smtClean="0">
              <a:solidFill>
                <a:srgbClr val="002060"/>
              </a:solidFill>
            </a:endParaRPr>
          </a:p>
          <a:p>
            <a:pPr algn="ctr"/>
            <a:endParaRPr lang="ru-RU" sz="7200" dirty="0" smtClean="0">
              <a:solidFill>
                <a:srgbClr val="002060"/>
              </a:solidFill>
            </a:endParaRPr>
          </a:p>
          <a:p>
            <a:pPr algn="ctr"/>
            <a:endParaRPr lang="ru-RU" sz="7200" dirty="0" smtClean="0">
              <a:solidFill>
                <a:srgbClr val="002060"/>
              </a:solidFill>
            </a:endParaRPr>
          </a:p>
          <a:p>
            <a:pPr algn="ctr"/>
            <a:endParaRPr lang="ru-RU" sz="7200" dirty="0" smtClean="0">
              <a:solidFill>
                <a:srgbClr val="002060"/>
              </a:solidFill>
            </a:endParaRPr>
          </a:p>
          <a:p>
            <a:pPr algn="r"/>
            <a:r>
              <a:rPr lang="ru-RU" sz="7200" b="1" dirty="0" smtClean="0">
                <a:solidFill>
                  <a:srgbClr val="002060"/>
                </a:solidFill>
              </a:rPr>
              <a:t>  учитель: Булатова Мария Владимировна</a:t>
            </a:r>
          </a:p>
          <a:p>
            <a:pPr algn="ctr"/>
            <a:endParaRPr lang="ru-RU" sz="7200" b="1" dirty="0" smtClean="0">
              <a:solidFill>
                <a:srgbClr val="002060"/>
              </a:solidFill>
            </a:endParaRPr>
          </a:p>
          <a:p>
            <a:pPr algn="ctr"/>
            <a:endParaRPr lang="ru-RU" sz="7200" b="1" dirty="0" smtClean="0">
              <a:solidFill>
                <a:srgbClr val="002060"/>
              </a:solidFill>
            </a:endParaRPr>
          </a:p>
          <a:p>
            <a:pPr algn="ctr"/>
            <a:endParaRPr lang="ru-RU" sz="7200" b="1" dirty="0" smtClean="0">
              <a:solidFill>
                <a:srgbClr val="002060"/>
              </a:solidFill>
            </a:endParaRPr>
          </a:p>
          <a:p>
            <a:pPr algn="ctr"/>
            <a:endParaRPr lang="ru-RU" sz="7200" b="1" dirty="0" smtClean="0">
              <a:solidFill>
                <a:srgbClr val="002060"/>
              </a:solidFill>
            </a:endParaRPr>
          </a:p>
          <a:p>
            <a:pPr algn="ctr"/>
            <a:endParaRPr lang="ru-RU" sz="7200" b="1" dirty="0" smtClean="0">
              <a:solidFill>
                <a:srgbClr val="002060"/>
              </a:solidFill>
            </a:endParaRPr>
          </a:p>
          <a:p>
            <a:pPr algn="ctr"/>
            <a:endParaRPr lang="ru-RU" sz="7200" b="1" dirty="0" smtClean="0">
              <a:solidFill>
                <a:srgbClr val="002060"/>
              </a:solidFill>
            </a:endParaRPr>
          </a:p>
          <a:p>
            <a:pPr algn="ctr"/>
            <a:endParaRPr lang="ru-RU" sz="7200" b="1" dirty="0" smtClean="0">
              <a:solidFill>
                <a:srgbClr val="002060"/>
              </a:solidFill>
            </a:endParaRPr>
          </a:p>
          <a:p>
            <a:pPr algn="ctr"/>
            <a:endParaRPr lang="ru-RU" sz="72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7200" b="1" dirty="0" smtClean="0">
                <a:solidFill>
                  <a:srgbClr val="002060"/>
                </a:solidFill>
              </a:rPr>
              <a:t>Куртамыш, 2014г.</a:t>
            </a:r>
          </a:p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30" name="Picture 6" descr="http://99px.ru/sstorage/53/2013/09/mid_83563_86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7417681" cy="4643470"/>
          </a:xfrm>
          <a:prstGeom prst="rect">
            <a:avLst/>
          </a:prstGeom>
          <a:noFill/>
        </p:spPr>
      </p:pic>
      <p:pic>
        <p:nvPicPr>
          <p:cNvPr id="26628" name="Picture 4" descr="http://umka99.ucoz.ru/kartinki/palit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4000504"/>
            <a:ext cx="2724147" cy="2724147"/>
          </a:xfrm>
          <a:prstGeom prst="rect">
            <a:avLst/>
          </a:prstGeom>
          <a:noFill/>
        </p:spPr>
      </p:pic>
      <p:pic>
        <p:nvPicPr>
          <p:cNvPr id="26632" name="Picture 8" descr="https://encrypted-tbn2.gstatic.com/images?q=tbn:ANd9GcSWiHv3yLXZtHypoiSn5IQc_Ia2O61KfyDNLNlRLJh55SobhE2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5351">
            <a:off x="2721977" y="3287710"/>
            <a:ext cx="2985192" cy="3929489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https://lh3.googleusercontent.com/-Ng9FAZmGlxk/UJ0fJt2fmZI/AAAAAAAAAQY/k6D6UPSrPiE/s800/%25D0%25B2%25D0%25BE%25D0%25B7%25D0%25B4%25D0%25B5%25D0%25B9%25D1%2581%25D1%2582%25D0%25B2%25D0%25B8%25D0%25B5%2520%25D1%2586%25D0%25B2%25D0%25B5%25D1%2582%25D0%25B0%2520%25D0%25BD%25D0%25B0%2520%25D0%25BF%25D1%2581%25D0%25B8%25D1%2585%25D0%25B8%25D0%25BA%25D1%2583%2520%25D1%2587%25D0%25B5%25D0%25BB%25D0%25BE%25D0%25B2%25D0%25B5%25D0%25BA%25D0%25B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71480"/>
            <a:ext cx="4286280" cy="5429288"/>
          </a:xfrm>
          <a:prstGeom prst="rect">
            <a:avLst/>
          </a:prstGeom>
          <a:noFill/>
        </p:spPr>
      </p:pic>
      <p:pic>
        <p:nvPicPr>
          <p:cNvPr id="53252" name="Picture 4" descr="http://www.colorart.ru/Uploads/Images/CMM/Appl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286124"/>
            <a:ext cx="3994369" cy="297657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143372" y="1071546"/>
            <a:ext cx="47644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Цвет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преломление</a:t>
            </a:r>
          </a:p>
          <a:p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солнечных лучей</a:t>
            </a:r>
            <a:endParaRPr lang="ru-RU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6" name="Picture 4" descr="http://1.bp.blogspot.com/-jSN30vBA0jk/U0Eoi7IjnYI/AAAAAAAABXw/Y1BxL2_IiLs/s1600/slide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42852"/>
            <a:ext cx="6781800" cy="3810000"/>
          </a:xfrm>
          <a:prstGeom prst="rect">
            <a:avLst/>
          </a:prstGeom>
          <a:noFill/>
        </p:spPr>
      </p:pic>
      <p:pic>
        <p:nvPicPr>
          <p:cNvPr id="54274" name="Picture 2" descr="http://www.ljplus.ru/img4/e/n/eniki_beniki/svetlota-spektralny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3857628"/>
            <a:ext cx="660082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0" name="Picture 4" descr="http://2.bp.blogspot.com/-BG3UFyGF87M/UWvq_mglhUI/AAAAAAAAAak/a0BIeixApzI/s1600/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071810"/>
            <a:ext cx="3810000" cy="3648076"/>
          </a:xfrm>
          <a:prstGeom prst="rect">
            <a:avLst/>
          </a:prstGeom>
          <a:noFill/>
        </p:spPr>
      </p:pic>
      <p:pic>
        <p:nvPicPr>
          <p:cNvPr id="55304" name="Picture 8" descr="http://molier-fotoart.ucoz.ru/_pu/0/72989515.png"/>
          <p:cNvPicPr>
            <a:picLocks noChangeAspect="1" noChangeArrowheads="1"/>
          </p:cNvPicPr>
          <p:nvPr/>
        </p:nvPicPr>
        <p:blipFill>
          <a:blip r:embed="rId3"/>
          <a:srcRect l="6629" t="11364" r="6091" b="10984"/>
          <a:stretch>
            <a:fillRect/>
          </a:stretch>
        </p:blipFill>
        <p:spPr bwMode="auto">
          <a:xfrm>
            <a:off x="428596" y="714356"/>
            <a:ext cx="5643602" cy="292895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14678" y="428604"/>
            <a:ext cx="46313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и составные цвета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http://vvasait.ru/wp-content/uploads/2011/11/kontras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643314"/>
            <a:ext cx="3810000" cy="2867025"/>
          </a:xfrm>
          <a:prstGeom prst="rect">
            <a:avLst/>
          </a:prstGeom>
          <a:noFill/>
        </p:spPr>
      </p:pic>
      <p:pic>
        <p:nvPicPr>
          <p:cNvPr id="56328" name="Picture 8" descr="http://ic.pics.livejournal.com/ekaterinamed/60465500/49336/49336_original.jpg"/>
          <p:cNvPicPr>
            <a:picLocks noChangeAspect="1" noChangeArrowheads="1"/>
          </p:cNvPicPr>
          <p:nvPr/>
        </p:nvPicPr>
        <p:blipFill>
          <a:blip r:embed="rId3"/>
          <a:srcRect b="24242"/>
          <a:stretch>
            <a:fillRect/>
          </a:stretch>
        </p:blipFill>
        <p:spPr bwMode="auto">
          <a:xfrm>
            <a:off x="285720" y="357166"/>
            <a:ext cx="5445632" cy="35719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286512" y="1071546"/>
            <a:ext cx="239039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Цветовой</a:t>
            </a:r>
          </a:p>
          <a:p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контраст</a:t>
            </a: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http://vpozitiv.com/wp-content/uploads/2012/10/7fb66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428736"/>
            <a:ext cx="4762500" cy="471487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142976" y="500042"/>
            <a:ext cx="69076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цветовой круг </a:t>
            </a:r>
            <a:r>
              <a:rPr lang="ru-RU" sz="4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Иттена</a:t>
            </a:r>
            <a:endParaRPr lang="ru-RU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AutoShape 4" descr="data:image/jpeg;base64,/9j/4AAQSkZJRgABAQAAAQABAAD/2wCEAAkGBhQSEBUUExQWFRUVFhgYFxgXGBQXFxkYFhUVFRcYGBgXHCYeFxkjGRgVHy8gIycpLCwsFR4xNTAqNSYrLCkBCQoKDgwOGg8PGjQkHyQsLCosLiwsLywtLCwqLC0sLCwsLCopLC0sLSwsKSwsLCwsLCwsLCksLCwsLCwsKSwsLP/AABEIAMIBAwMBIgACEQEDEQH/xAAbAAABBQEBAAAAAAAAAAAAAAAFAQIDBAYAB//EAD4QAAECBAUBBQcCBQQBBQEAAAECEQADEiEEBTFBUWETInGBkQYyQqGxwfBS0RQVI+HxM2JygqIkVHOSwgf/xAAbAQACAwEBAQAAAAAAAAAAAAADBAECBQAGB//EADQRAAEDAwIDBgMIAwEAAAAAAAEAAgMEESESMQVBYRMiUXGR8BQyoQZCUoGxwdHhFSMz8f/aAAwDAQACEQMRAD8AJGbDCuO7BXER9oHbePVdtH+IeqBFSyfhPouIhCmHJUDoXhyUvpFhMz8Q9U+2F45FRpRDxLhwlw9KIuJG8irlpHJKlMSJEIlMSJEVL0BxT0CJ0JhiExOgQBzks4pUoiVKIclMSJTAiUu4qxgJ6UEhaakqDEDXVwR1ES4jKyBUjvo2I1HiNorUxPg8cqUp0+YOh/OYXcDfU1V1DYqmYaTGhKJGIu/ZrPgL/RX1gZmGUrlXN0/qH34jmTAnScHqhyMIFxkIaYiVEyhES4baEk4qJUQqiVZiFRgwCXcVGqGGHKMMMFCXcU1o5oWFAibqiZCpQToHYP5cw+mNN7PZc8lRKX7Rw7aJAKQQX3JVYX7sBmmETdRRIYjK7SFlSiK82W0WymGKTBgUqUNUiEZrxfKYYtIggcqWVIYiF7UmFnpEVkraCgAo7GqWsx0KFCOi1kfStNiMtWATwD9IzS8lnrJUai28ejzcxQQdDEGGzdKg40j42+onPJfUIeM9nsAvP8P7Oz1OAWfl7wal5RMCQGZhs8aFWdS0KZQAaLOFzVEy7BvvC7K6YYLTdEk42XnYLLS8Csi0SDBL4jVInID6cwsjHyV6M/EEHEZeYsUM8UaeSzCcOviB2MnzUL90MbA/mhj0CmWeIrnKZRU7P+8c7ic7dr+q5lfAT32ArLgqTLBIKi16b66eUMlZsncEcxsP5dLYAWHEU8T7My1Encn7QT/NVDdnFCD6KS+tnohX8fLHxg9AQTFnDzAoOHiY+yCGtq7vE0nKDLQ1y3XbzhqP7Qzg95LyUlE4dwm6hKYYRHT5ag4AJfy2gYhU5CnUCq2/h/iHo/tI0/MB+RS54OHjuP8AVESYOZEGLGahSSGCKnL22OlnjLypq1JJ+J9GLN4wmCxoWdWULjY+IMaQ4vTTt0k2v0SbuFVMRLgNVvArbZhlMopJKNL9wMr0GsBZeTSJv+lOIPCmf0sYHz8bMJBMxT7d4j0aKWIKiXU5PJvGjTEOHdl9+RWZUgtPej9+YRLF+yk5PuhKx0LH0U0B8Tl8xHvS1jxSW9dIlRjpidJix4KV+8TK9ocQzdqr/wAfq0aLRMOYPqP5WY8wnkR6H+EOlYGYt6UKLaliw8TpEK0EFiGPEW8Vmc5fvTFnpUQPQWirRDDS77yVfp+6p8Dlypr0M4DlyB9YZOwqke8kp4fQ+B3hZE1SFBSSQRuI1OV52mYKJiR3tjdJfobJ503gMsskZuBcfVFijjk7pNj9Fko9Cy+RThpQYk0JtbVQc66C5vAbF+y6VkqlkpF3BB41S5fXYxpkBpaQCGCQH2LAN5Rn1lQ2RrQ1aNFTujc4u8MFea44DtZlJBFamI0IqLNFdSY1PtRl4P8AUCWILKaliNlWPgHLaxmlIjTglEjAQseoiMbyCqUyI1qizMkxWmSobahNYoVtFObKi9REMyXBmlNNYoBHQ+Oi6LpWpOGKVFRWnvC4cMbNoDaJcHhJb95aAOAEs+kYLHYOYgApUTdi+wOhtFbBZviA9CQogHVLlrP1MeQ+Ap16ZvCKkZ1/Rek5nkgPeBHdGgblyfpFnCS0lLuA2rNw/wC8YUZ1MOHJQe+AzJBBBJ0Yud/2gJNxGIlhKluCom13DNd9L3gY4fArO4dUNNw76L0itTEMFC++xP58op4fLpgJUh9xyz/eMRJzWcHHeDCo3a1j52Lwa9ns4nKmAuaU8uzkaDq30gMnDae10k6hqhu5bTLsApKXJJUdXe3S8XqVAWgUjOFcmKGJzic6pjUJA57yrtcCE/8AHQnF7Kr454xgXRrGzl1AOBfW5I8domwuNLGol0kkm/NoF5VmvayyXuDcbPr9ItzMclNQaxpHrv6/WFX8GicbghKdpUtNy1FkZjZ9orzc7uwDgXserRXOMT2anLU22bhjFWSlBIIvd25Y/vCsvAi8WFlD+ISMtgot/NE6qBAPI0PELJxksh284in5elYuB9xAvE5XRUUg2Ygva9m1vGc/gL2m7QjHikjM8lokiWsWIiviMoB91ulg48DGdwyZsshQsCWu7efEEzmy0qCSC252ihopwMpmDjlslLNyRRUlWtP5+eEJPwik6jpFjC5/UHiRWdoJCSASdo4OnhF7XWmzjUTwNeyBrmJJINrs5sH4eKOMnJlsFFlG4HTxjWHCylJULdfKBmM9l0zCC7sGHQQ7Bx+eCwcSPNM9hw2rPeFvJCZaKtLwplxcV7PKQsmXUwuBrw4L7axAufMBZUtz0/Ybx6am+0LXj/YPRZ0/2ca/NNJfoVEJcOCIvIkBQcOPEEfIxGZNyOI3Yq2KX5SvOVHDqiA99qLZDmRcAkkpJZyS6VMCw3I18B4mD+OzES5YUzpcC2wPSMZLUUkEWIi5jM5XMl0KCWcEkVOW8SwgMtLreCNuatDWFkZad+Sve0GZIVKZKgorZyNkgvfz28YzComXEK4cgiETdISkshmdqKgXFdcTTIhXDjVLWqCZEC4lmGIFmDNR2tUdMdDSuFgiJpRlCQdNi3mNfzpEeHylCVFQAcn06QKyTOlKmCXMCJdhSmlYJ4AJLfvF1ftChC1pWFOlQCQB3i6eD1BvvUIyXUpBsF7scVeByU+MwygpKkgbg9eI6dgEzS6kEpQ/mS23AiTNZq0yitBCSkOQoAgjcdDAHBe1hM1JmMkAKSoAEeo2LgCBCnLxdqo/jOiwc0I8nLZS7FL0mxa97t4ahovYDJ0ywUj3SqodHa3kRFDJcy7dSi4DaJGrP7yvkI0EsQnJCWmyEeKNePlwmJwIiHHZe8tQ03BGxBBHzG0EkPDlywoMRaFTCUIVkJPeasrgkmUkhKXJJJPk1hE8kmZNqWyUpToTapwXv1Hyg8cvSzREcpB3ipiRTLRSdFWn4QrQwa+5DjxsR9YGYSTiEKoqZKQ4LAg3uHd9XjS4fBpRp8z+CLuDy0TVUnRnLa8WgektSklPA7LXLJ4vOpiSigVOogsbEta+wc/KCCM2U19fURam5OJBMslw/ddtCbRFMy4GCglLScLDstyFUX7US6qVKRwQdXs3lEM7PpcxIqS2rFwX2LdISd7PJrSsBilxawL8iBmYZbM7RJSlJCf1fRmte7iGGljsOF1i1XCH2OLLQYGZLWlkkW1G8VZuUpKjdqjZun739Izi8undoe8KSSXFjcXt4gbxJgZ80LLOE3orvoQHIDa3IjnUcEm4WPLRTNAA5LQTcEsMyySAwFvmYfhc3myg6m3AF3PXqIDn2jWhbLKSVC4HGge0FMPmMua6V2UNEnuwjLwWN3eal+0miOAQjCfagFvmbgeF4tSZ8mab6mBMmUiYmzNxteBk3CqQe6XbQiMafgbg7UFoRcdmhsSbhbAZYh+79SbxXxGVkBVOpHXhhpAfC5mqUKlEk7Dl4v4H2mBsrjQwNsdRBgi/7Lfp/tAx9g9DUqVW0wMNH5VYf3iRUsHRQ9RBdS5M0aAGKGIyFIBKfSxB9dPKHKfi74jpcfVaboqCuzax6IaZgiFZgbjcDOlqNI12EW1TxQLioC4cO4sW849JTcTil3wkan7PSxjVCQ8fVcsxXmQ+VNrDi4hqkxsscHZBWMYXRnS8WKqLiIgxbMqGGXDAKuGqt2UJFqiOi11fSp8wy9XZUoUgJSlu+kqLANZV2LdIz0mYta0TFJChLsVFJUCLnv6nzjboED5mQS7AMkVKJtc1P3anslmDRmMnAFnLfkHgp8ch5KlJU3cKgpLHYlw7j6xi8m9lFTK5kxSkikkLU7FRI1O41cxqFpXMnKlpmHsiLuLMFAEA2qvYnqY0pkOgpBZwzjba0CEvZCw5pSVokOeSz/snlyAlyj+oktVe6ToRduRbiNLLlQmX5amUCE7tr0H4fMxfQkQrK/W4kKgwLKFCIkaJCmKuPnFCCoXZvqAYFubKrjbKlhDEUnFpWAx1Dtu2hfztEhidt0IlWsBgUzCQVM225grhcvEklVRIa7+RjPlZGmu3jDsv9sZSUKTOCkkEgghzfV+fERSSOR3y56KWSsae9jqiWcYRC5ZmoLkXdybab6NAHt26xUy3EVygb73PiYZjMxQgKc3SAW3L6NDEcFu4coDq147zTZTKxCq2+Fn04OnjeJioGKcpZKEk6kA+oeFqi5gajM4vM3fKnVh0naBeMAS4pIOzsx84v9uwclgIEZnnQalCnBLlh0ZnPUfOOZTuJwm28Vpnf92KnmeSpWpCx/2bUhrC3p5xMFK8fnFjDYVdIU2/u6FvpF+bIqKiBrSEjTUXfwixBbgojqaiqP8Ak+3mhsvMClJYgUjyFvpv5R2BzUFFlhSyHA3s7iLGaZcyWA94Uu/OobeBmV5V2UwgpYlxVe2luPOCMI03WTVcBc4XAuOi0suYhaUv0N/DSEmYRLlSAklhbjd4D5hgZpACDTe6ruAOG3gXhMeqQVCaku4CS5IU5bw6xX4dkgusGXh72HAsia5sxKnc6vFjDe0ykllQv8xlruSCkAuQ31EQqwKFpBdib07t066RnT8LjlGyVYamnN/0Wk/jpcxF2UORcC356QqvZyUUmljUNbeUZbCZWpKiwLHUuQw+5gpgcWuSmkl23/eMR/DHwuuwr09Bx2Vu5wqyfZsyHCSSCA6b2PI6H7RWWztoQ3zdvpGkT7QS7BdntU2nnFSdgkLqUkipQA9IoziUlI4B+F6qPiFNXYnsT9VnzNDtHNEWZ5LMFagkuWDjQX/PGEwoWE/1NXOzafWPT0fGI5hn1Q6ngQ09pTOuPDmpoSHR0a3xEf4gsj4Kf8B9EVwOEmUAzD3jcgWA4Ai0MK+sXMPIAAADAaCHDEy3HeF3HmNjxGSSXHCbc5Df5XQpc0EVNZ6iABrvZ2GnESZXPUod4EGkEH9XUCLn8UkroDMRc6u72Hk3ziyrDBwdxpFHOxZyXPRD/wCboCikuk7VApB9dImxckzEgoVfZjYgsDfw+kV8fhkGcmvhqWd3LN4QTw+GCAwdhoHJboH2ihdaxCFvcFchbID2YDXZh0gDjs3UolKfdIZiHfryIPrPeAvd9vvtDJ0gEEtekh/ERLHWNyEOQEiwKz2X4wSkKUzkqSD0Tr+8HUrcAsQ/NjA7C5QhSUuS7GoPpxbm4i9hsCJY1JO5JP0JYQWQtJ6pdmoeScoQAzDJgoKUiokXuSam1Ae/nGgMRKi0byw3CHI0OwUIweHmpAC1ApAszgjpoxHQwFzueFTqR3lABJYbvoz63jWqEBMRlyJkxJQADLWKm3BIU9tf7w1DJ3tRSkjcWCqYDMZ61nuhQ0PwhPn/AJgy2j6n/MWChopYrAErStLqb4arOzBgbDUxxeHnayrpLR4qtmGZCWFMoFQDBO4Vt+dIGfy2uTUgLKgXJIAqfVruw58YlxOFXNmKUEnhhcBhoDvvpBXBYBa5VMwmngPUeiidukMXEbQQfNA+coLk+MUVIQKqUkksCfAFtA9400tYJIBunUbjyhcFlKZY7o3JPV9vK3pFPNMKpKu0DCzWd20v6t6QNzmyusMK3ejbdbjA5SEyCCHWtNydnFh0aBsvKZpU1Lck6eu8X/Z7DGRJT2s1ytiylWTayUvBQkLR3VWULKTfXcGMJ0hY51s53XpoXuDWkGxtss/mKJaWQ9VI90W725UeegjL51kiZybWYu2x6HdmeCmMlGWTVZnfy36wHwOaldQLGncPe5Ys1rNGlDE5o1NOypHxGMnTM1Bc0kpwyQEp7tVwNdy99TYaxmcyz6aSGSUgF0n4tw/SN/mMhSwwUGOzfMmMjm2UgLoFy35YdI0YCPvbrTZw6lqm/wCp2fBQ5f7bzQ1RNL95gPqd42mAz6TPS4P51jI5T7PKSFlzcs3huYgzbGKw7MxO6buR4jTzjpI45DpAWLU8DdGSbei2eY5WZrBCmGpv1illyJspaanKS/kQ9j6Rk8P7elBskuW942DeGt3jZ5T7US5yQ5STu37G4jMqeFhwuQsZ1NNC6+6PSM5lkFKmBAv9onXlkucl0kG3T7QExwSzhlONjf03ECcHmE6SpKU6PYcvz10jzc/DXwnVFhalJxh8TtN0eX7LqeFgjJz1VIqAfe5/aOgGup8F6UcadZWJaYH5jKCQe6S96id9Lc/3giIB4/EKUoh3AI2ID+B31HlHoWPys16tZXKAIUSkvoL1DygzTAHKAqtg3UsHbxOkaECKSuuUMbKKbJSBUQe7dw7j0igMaSoJQzB/es/HpxBDGNQXLDfr09Yo5dl3bzDT3AkPyx2HrEtItcoTr3sEQSktcueloRSYcXBINiNQ4+xitjMVQAeofoH/AGeIGVVxsqM8LTNrLAEhNyzjxGmgi4ulYI12318ohxI7aX3bAncccfvA3+IVLX2aCGKnu7gb2VvvDI73mEq46fIq/hcOpIuom2moHhDMPh1JBqL3Plc76nziQY5BLVB+HD9Yk7WJueaHYclEuXaAC5SpRNLoQpTAl32fqx9Y0cKZQIY3EEZJpQXx6lCiUW7xBPQMPR4USompjjFdSmyj7LTo/wCfnMPph0c0ddRZIBEGJkBQZjc8/XkdGMWaYSmJDrKpbdCMPLWJylLCluSK3+3GnhGhwGbqkpppqSNBoRvaKlUMXMiZLSYcFaG8Zu0oxK9oZE9BC0GkuCFpBB8r/SA2YZDhkvNw60hQDFFVmGrA3fSx4iBM4F22JB6ERFNWIhkWg9wkdE2ZDIO+AeqHYic0AU4r+IJVKISUu5vUpV0h9gkjeLub5rKIpBUT+pBIY/8A6HSM9l2GecaalB3PeUlJv7ygNfDrGvDH3S4oIcWuu0rQ5VhiEkrBCnLuol+urQ7EZVLUSSgE9b384uSh0ibs4Xcc3W9TcUmjw7vDqsKj2aPbtSC4LghwQePOLy8mMlX+nQf+NJ+ka/DopmJWAKkEEeRB+0b4pl4qTdIUCNCxILadCIBPWOjIuLhOTT089i1lvFeFYzMDKSVsoqtepgNhbjoBBTIfaMLWBMSX0dIdnDj5RtMf/wDy5M2RSZjLI7zh0vrZrhuY84zXAzcLMVJU1SVFyk2VUxBf842g8c8VQ0sGSs6XhMVQ4mPJHhuvQ0SUkO4vHRkpGNWEgFwWG8dCZpGoP+Lk8V6OExRxmVgjugWvu5JibGYughmPI3Y7iLUtbgctpGRqIRjlDsuy8ghTt0bUGCbQsK0QXXKrayhmSwdQD4h4J5LJoSRSQDcGzNx9T5xREtyOHD+EF8RjkoFrnYCIJOy5tr3Q/M8E86pILlIdiWLOLgWNmgXj8nnE+6ooJcgM4Ya6/jRq5a3SC2oeKGLzYMyNTyNP7xZj3DZUkjbuSgYFmilPyutdSidQw2AGvrBBQ53ijjcaUFSQL2pPiIbZe+EhJa2Uk/KkEKYAVBja1umxikmeiWAkEqv3jqNr9bCCxSoIYe8w15bUwKxmWqSHuo3Ki3h/eDxkHDil5ARloUyJ7pqFy1kuKungYnwVZBrsXNmDN0O8MGFCpQZKUlQBJb8Lxaw8shLEuefp8o4kWXAG+UkoKvUBrZtx14iTs4cEGIsXiKE6Ek2Ft2iu5wrHAynUGFAirKzJ6Q1ybnQN0eLBxA7SjkOD6v8AnSLFpCoHAqQCGKTHS8YlRZJcxKt9ojI3VgAdlVWWZ9yw8YinoLFrFrPp5xSxmIpnE603Z7AlIB+0XZKqwCpDeLfKDadIBUszcLMfzRUtU1wylF22B3PW0WctzQrKq1JGlIsNXfW50iH2gylRWVyxYABgNqbkbfhgbluXKWsK+EakgHQaX8o0AGPZqXNDgbIvnGER2al0gqA+4uW1gXluVLSs1BgtDggkEF2YtoWMaFQcXH4ISWuBNlIbpTIYCbpMPKIABL9d268xZTLjkMYSVi01FBsoEBuX0IgJJKO1q1mS4mTPlFBQl0ClSVJDG2ocXBi72CZUk9ikWDgbMNh0A0EYJWFm9rUFBgG0PunkAgE2+kbvL8wSuU9hSm44YbdIy6iLRlpuDyTbUAxufzlpISQjqkX8nJjBY/ALWspKSohTlV9CBq+5Z4181YSHUWHWKgxEsKUrcMHHxVAKA6n940YbR30halHVPpzdqyf8gmCyZhA2Het6OI6NqaOU+ojoL8QfBav+TbzYPQIliMuBCiB3juSYmwklSbEgjbUxZaEUhxx4R5y68rZKBHPEWIrHu/3t9YepNSWLh/WJCqSoJGNdRTYtuN9GiYLd+h+wI+REVv4JIUCNvrsfrCS196ZsAQ72AaWgk9AxixOyCSRujE/NBSybFtePCBhMUkziohR90+4DZ7EhZHJALDYdTazVF2dFR0mpOJgJjKlTAKWPwiCsmY7tz9QFD6w9WHBUlW6dPSGI32ylnt1hUcDgFpLlRTyNX+0P/i11EABTaN9284vlPMcmWBoG/wANF9d91Xs7YCaiVYf4+UKEQ+YtgS2nENkzArT86RXqrY2TXhCREqkRXE8EkEUnZ2ESMqrsJZiEnUPfpt4wKzLDBJBFgXtw2v1gyJUMnJYOEuQPkdYIx+kob49QVLLZSUpqBd9XYM20TjFAzCn/AGgj1L/aBkvFGtISgp7xJSLPZhrpEU+UqWvSmp2HQn5QbRc5UMNgLJc0l0LBRYqSQwD+J/OIuyJ1SatB4M37xBh5ASK1hRI0DGzeMQYrHgyygBg9vB3aL21WH1R2i2VcxMslKh0P05EDculJ7ykJKXZ07PqCPI/OC2EmlSAVBrDXU21I2eHKAiodYFqYDb5VCbNSkOXbwfziBGNQZgSkg1B3DN0HXf0iefLExJAuC49CxgdJyKhSTLNBu/xa8Vfl4K3TbO6tY3wi1IEZ44pSpomEWSQNNrsDyWeNJKTa5c+DfKFxOErQRvYjxFxFWSBpymAy6SQp9wXAIYNY76mK0jHla0pSG1K/AOwHiW9YvT0AJsl+AOfLSA2HwsxTqS9yxYtre/S8VbYgkppjURzX/TpAJKiwA/NP7QDOHKT3knqNPnBefNmhNJBB0qA1HDxZxAUqWFJIdrjukH1s8S1+gWTAwklZfLpHcGm99esdA5WNXsWFrDSwaOiNL/FdlaqViqikHRYU3/Xf0D+cMk5kCkKNnF+hAc+TBR8AOYyi/aYCVLJsuTKUkDlYWiWRbQ0BZilhc6AkSwu6JN1MffVMqKR8nU/Qaa+QFTc497f2sE1bb2Hvb+1uRj3Cm1AfwFgH5LnToeLzdsA4OoLeTVD5H5GMDg8+WUK1JV/UUwbvV1JQDs6aywva2rwWTmlU5TrFIAUSAwCJIUu2p7y1y97ikQxHPfdc2oDhdaGfie9SNQKl/wC1A/e7dEqgQnF1y5iiwRVWvqqZSZUnqyTLKhuWT+oRn8y9oFUG7TMQElrGmV37cMZdCWOpKiWiGRmqQhrj+o6LuUoTTOUsAgOSABWWKio6C0c6YEoD6gErVzsb2hSEikBaLqDqJKqbJGmp1L2IYMYmXLqmiVUT3XXpf3SlFhu9R6MPijOScctKZVI7RVfdSLBwmgX+I1rQm2gBJAqVDMxz0yilAWCtSVpmzQ570xYqWlveUKFANo4AuGBO2sLlVMgtcrT4aemmZNUoBFamPISyAer0hgNX3eHSphX3ld1I0R0t3ltqRrToOpuMvgZ4qQhldoFdmiXqtFCaKj/vZCzchKWYakwRxOZ1Im00S0hLIqU5skD4bBwVXc2dtIsKgWuffvwUNeSFoTN74TuQo+SaR9VD0hMRPpllQ1CqQOVdp2YHrGZk5v2oWSoJCJKVKJ96vvHk+8qgFtQqlg7CGVndUuWpRNSp6lKSPhloT2hCeCorBfkcAQT4gKDOPfotfOlghjw52Dbk9Iq4mZTSUljsORr+8DZec9qgkaAgrOzgGZT1CUJZtHJJcsImzDHpFJJuFlSn2oKwQeNL+I/VDLJhurOeCLhEsNMJTyd3PWIZ2BDlROp9ASz+reTxFLzBIVNOiZdPiUlgbc1HTe3MVDnoWlTXBSxSNU9oO4H3UKkgjktsYv2wBwocW2yjEs3KdwB8x/b5wxE2oqbQEpfkgspugNvEGASs9PeKLrWpMtDMe8rtBUPAIfzHMLhM1QQhCFBKCZnefapSgX2TpexLnQXVAkBKhsoPvrhEpeAAXUXJLv5tt0g1n+WJmyQoapak9NG8ID5HnCVTUOwAS6lGwSojuoDs6tT0p62OSM7TMxAlJDihSn/4kDyufmORHSSO1Bw5J6EMLCPFBJeEnsP6RIte3mbmAuNwRIUpmYEtpfZP0Ear2k9oDIZNnUpIBBuEEoCizah2s7Agxkc1zgKKpaCCgsVKHukuHSk/ECaHI5/3PBGVJFyVEmhuLq5LklB94l2sfzmExKyN9WdJb4jSGOtzaKeYZoZarh+ymFKwCO8RMRLqD6JNQT/yq/QXhw+OcmplKVOJUxtTaTLI4RXMcfvF/iRdRrAwimAw1AZifpF7sg7bs/1/Y+kCJHtKkKpIJUlKCsNepTv8qWSH16RFkvtMiaqlKguYQgUpB0ShSlFyP1KF+p4ipqWuO6aju8EsBIG5tt5o32Ora/eK6cQoO6QLH1/aJsJPEydQCC6CVNspBAKQeWWm9tGF3ppYnGf+qRJd0kLIPJSAkg9EqNINnUFA3AJkTDmitcFew0xilJ1pqvyVH9j6GJMHhwEEDlV+oJF+logHeJUP/bomA80zJin8D9FQKmZoqbLSJBIWoAhWxUsGapAJtUlJJHUPqA4nTWuiGQNCKIxwmIKqSBUlJf8A+RKFD1C//rFTFLSAopApSVXGpI7xI5A7w6keEDMz9pEHDGXJCU9p/TCdkBVK0kHek9pw1oDY7OapCUoDKWlYp2SkAF7Xfug/9TC3xmkpN1aGndaRSZRN5hHQEt8kkfOOiGRnbISJVCZYSKQpIUWbUk6vr5wkE+KPii/E9VhsTiqi+gJdvFn+8RqxDgXO3hbQ+loiVD8MhBWAtZQm7qCaiLWZO9487DEXuDRzXmaaB1TKI2mxPj6+7DPJHslzNKEmsgVlzoAe/vwq+tmCRCZjmQm4j+ndJABZ0ghPeLsNkpZxwCLwAZRDsaQWdrDjztHBUUfTdnLqdv7G/hjy5pypfPTt+HkGBz8bE5Hn4+CITMUVzFLJFwQ5Gg0DD4bW6B2u0VcWpJXMNKlEsJSnYIAO41Ngw0iH8/PlDishjy/zcH7xcOKDSVz6V5e0A3BGevp/YwcFFZGYhUyqYo0oACQLWcuABYFTkdKlbsYi/jFKX2hJTTQJbWoCKQmn9JAAb5ciLL8b2S0qSEml7KDpJNVyD0YeUV1TXB0Adz8rfnJhxzYuwDw7vX29f0xzSxkJCMYXGUquphdRIc3mTEpUSdTSk9dW3METn0vsDq5FAsbmkVJ6p5L2LbRklqBC3STMUpJQupgkO6gU7k284dNnApSAGKQXL6krUp+liA3SEJo2yAXPv87/AMrUe4UkbXRvDi8XI8NvA9bZtkHCuy8U5XdhdQ8QGGm9yB1VxHS8wWohI1VSlJ3+NIAPXtPkIGpIdlKUlNKiKU1Otu6CCbAmzx0qcUhKjqm/pfzh10DmRNluO9fA3WVY2BWpwmYlMqkBwSgu6nEtloWg9KNTsAOYTMs2rKlBWq3dmLzAqslv0qJAO4QOBAzBe0CBJMtNzZ7N8JGp20cbvFCYouL9ege7fOA65mOLJBYjkRY+9im6kMY1oYbnmtDOz8GY4cIBlLIuylykpSzi4SHJt9WapLxq0SishJlTSU2PecVm4GlyC+hpFrwC/iw7Xt/iH7/3h2nqo2h3aC5O316+Wc+SYjIpgfi4jdwu24tvfbbnbOfJFcBmlM0TVioJJNOgUVWocaJId22t0LJGYlIqcBTluBVU5A9PIAaWijhpYKgVe6CKuWqALDwf0gx7N5UifWVFgkhg7NqalMNNgQXeEjUmMXPu6Rp4nzODG9VY/nlKUAalZWoGpmNyVl3PxjwA5eC2M9p1SZqJ0pQKlpmSklTAFPdSJihp/qOr/inWMnnskSpxQklkAAP7wfvd47qBPoExSWolQSr4QbFwzAlm2Jt5mDsrNbLjnZGc98Liw7g/ULS5j7TLxK0EgmYOzEtNu8pRKlLUOa0ymGndvDMTmgShcqWoECWoJXbvKMyUtSkn4U1S6kkh2KQNjGbROuCb02a7EOSQehf5mJ1z6kqdAK1Kqr3ADuKdDe79IJHJ2l9TrY9hHpi2Yu7STTgnPPpuPY2V7G5iVOwZJApNy4C1M51PvL8YrJzIpACf0S7uXqQ97m32szRVnzX8y/n5fjGIQYWMrkgZSSiUvEFIUXupKnbU1hcpRfUWNvEndjPluNXLaZX3pSezlAJSO4p6ioj3i6gGL3U72gtisjkpwhWnUIcKc8PUeQToNRUdoy+GV3+gcnbTR+jtAoKrtPl9+n6bhaxlqaEdkHYeP65i43tcbhafDZ2cNMRSsWSojelagkOr9YACj1UDvEmXZ2FonI0EymUFqupMqorUzi6nmTJhN2pFrAxk/wCK7xJcgpKW01SzW+EFrcBojQoswJBuLP8AEGPyt1hv4ghKsqrOF9v2WpxntYJpAlpJCZNCnJAUEEFRVuEFLikEajgAvwebUyUpJA7NFXdUxUuaAuYVblRTShgdJihdmGYn4hSqayk0IEtLJAYJNnbU63L/AEZ+HLJBUntEJWFKlklIW4IFxwx/8vOe1JK1HmnkqxFFJ3D94+V7Z08+ZsL9Mrl4sOoB6QSUAFqSVBjbXu1Dz4iCXMZzx+f2+e0RBB4bduBChKlTEolipSyaXISLAkuVWFhFRTyukEdsnxx+vksiop5IpzHvnGLXHimLUpRd9gOLAAD5CFhsohQB58Y6BuDmktIyEDUVZIhGiSmGtCYKUSJUKVgzKboaWx77u5fQU2N/KEhY4w5NUCVrAG20i3n7/P0sEeWd8oaHH5RYLjDph/OIa0XcsmyhV2qSbGnx28um/SFHGwVqaETSBjnBvUqkFWhIcvUw2JCA4WNl0WF5dMCaighLP4AsxPALhj+0VwY0U/2hM6UJEuWK1BWpSkBkuS5sQ1TJszBo5rJZHhkQuT+3UkWxc36J6khhlDu0dY8uv0zyws5CzEhSWO9oQFwDzCtBO8x3gR+yQ2SVKJBWsrISlCSWshFkptsBEhTYHcwwRdy5UpldrV7pppb3rM7/AA8+UOxNfXTf7HZtv5eAwrlxe67jlVBPmGT2Dp7OvtNO9Uze94bQww5WsI8KSN0uLb3thNVdfPWae1O22AN9zjmeachVj4f2+8Lh8UpBdCik9C0RExIZo7OmhNVVVd6mb3G0Z7+McyNsgIcbY9VFKxjy4ufpsCR1Ph79E1S3IJvo7vduYYpd33hpMITFUtlL2jXi7lfZKUoTa0gA6AVO1gx21fyiiCXBBYpIIPUXHzifE4tc2YqbMVUtfvFgNm0FtAPSGKabsH67X9++S02NoxSFzie1vgctxytta9zqBvbCbMVxoIrieCWvd2cEAtYsd7xKYsZROCJ0szFKKJQUEAupMupyaU9TtFg6JzZHvB1WJaBtfOP0/K/OwSdOxj3Brza9hf8AlQKmqACSSwuxdr7t6R0tCjXQmqhBUvSybOb9SNIL+1GYSphT2Q04uA7Wdu99maM+QDrA6R0eoGZvdzt7Bz+SPPE2KXTfUP6257KcaA8xqES8OMNUCKwOgPu3IL/6nTiMrVCpXC80Woixsppar4fV3b3HNXsPg1TVhIFLuXLsACzH0bzixm+VLkEBd7MNm0YEcsXijh8epCgpJuC482e3kPSJswzRc8gr208+pufOIPaCQEbf+/19VzHwNgO/aXwfT8vH6KObjFKQlB91Dt5s/wBB6RVmSgoMQ8SvaGw1JUyPdrJyPDH6IE9VLO7W859OvLqbpAG0joeGjoXulrqZUMjo6FwhJDCCFjoIFZKIbHR0SVyUwsdHR3NckhsxIIuI6OhqkJE7CPEKRunnaOjo6AKF0NMLHRy5cqGGOjotzUhIYaI6OjhurJsNMdHRKulEOEdHRxULjDDCx0S1SE2dp+cCIxHR0GRwuRpDxHR0Q5VKdEqI6OgbkMqVQ75/7fRUMOg8/tCR0CKomq1hI6Oiqh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8374" name="AutoShape 6" descr="data:image/jpeg;base64,/9j/4AAQSkZJRgABAQAAAQABAAD/2wCEAAkGBhQSEBUUExQWFRUVFhgYFxgXGBQXFxkYFhUVFRcYGBgXHCYeFxkjGRgVHy8gIycpLCwsFR4xNTAqNSYrLCkBCQoKDgwOGg8PGjQkHyQsLCosLiwsLywtLCwqLC0sLCwsLCopLC0sLSwsKSwsLCwsLCwsLCksLCwsLCwsKSwsLP/AABEIAMIBAwMBIgACEQEDEQH/xAAbAAABBQEBAAAAAAAAAAAAAAAFAQIDBAYAB//EAD4QAAECBAUBBQcCBQQBBQEAAAECEQADEiEEBTFBUWETInGBkQYyQqGxwfBS0RQVI+HxM2JygqIkVHOSwgf/xAAbAQACAwEBAQAAAAAAAAAAAAADBAECBQAGB//EADQRAAEDAwIDBgMIAwEAAAAAAAEAAgMEESESMQVBYRMiUXGR8BQyoQZCUoGxwdHhFSMz8f/aAAwDAQACEQMRAD8AJGbDCuO7BXER9oHbePVdtH+IeqBFSyfhPouIhCmHJUDoXhyUvpFhMz8Q9U+2F45FRpRDxLhwlw9KIuJG8irlpHJKlMSJEIlMSJEVL0BxT0CJ0JhiExOgQBzks4pUoiVKIclMSJTAiUu4qxgJ6UEhaakqDEDXVwR1ES4jKyBUjvo2I1HiNorUxPg8cqUp0+YOh/OYXcDfU1V1DYqmYaTGhKJGIu/ZrPgL/RX1gZmGUrlXN0/qH34jmTAnScHqhyMIFxkIaYiVEyhES4baEk4qJUQqiVZiFRgwCXcVGqGGHKMMMFCXcU1o5oWFAibqiZCpQToHYP5cw+mNN7PZc8lRKX7Rw7aJAKQQX3JVYX7sBmmETdRRIYjK7SFlSiK82W0WymGKTBgUqUNUiEZrxfKYYtIggcqWVIYiF7UmFnpEVkraCgAo7GqWsx0KFCOi1kfStNiMtWATwD9IzS8lnrJUai28ejzcxQQdDEGGzdKg40j42+onPJfUIeM9nsAvP8P7Oz1OAWfl7wal5RMCQGZhs8aFWdS0KZQAaLOFzVEy7BvvC7K6YYLTdEk42XnYLLS8Csi0SDBL4jVInID6cwsjHyV6M/EEHEZeYsUM8UaeSzCcOviB2MnzUL90MbA/mhj0CmWeIrnKZRU7P+8c7ic7dr+q5lfAT32ArLgqTLBIKi16b66eUMlZsncEcxsP5dLYAWHEU8T7My1Encn7QT/NVDdnFCD6KS+tnohX8fLHxg9AQTFnDzAoOHiY+yCGtq7vE0nKDLQ1y3XbzhqP7Qzg95LyUlE4dwm6hKYYRHT5ag4AJfy2gYhU5CnUCq2/h/iHo/tI0/MB+RS54OHjuP8AVESYOZEGLGahSSGCKnL22OlnjLypq1JJ+J9GLN4wmCxoWdWULjY+IMaQ4vTTt0k2v0SbuFVMRLgNVvArbZhlMopJKNL9wMr0GsBZeTSJv+lOIPCmf0sYHz8bMJBMxT7d4j0aKWIKiXU5PJvGjTEOHdl9+RWZUgtPej9+YRLF+yk5PuhKx0LH0U0B8Tl8xHvS1jxSW9dIlRjpidJix4KV+8TK9ocQzdqr/wAfq0aLRMOYPqP5WY8wnkR6H+EOlYGYt6UKLaliw8TpEK0EFiGPEW8Vmc5fvTFnpUQPQWirRDDS77yVfp+6p8Dlypr0M4DlyB9YZOwqke8kp4fQ+B3hZE1SFBSSQRuI1OV52mYKJiR3tjdJfobJ503gMsskZuBcfVFijjk7pNj9Fko9Cy+RThpQYk0JtbVQc66C5vAbF+y6VkqlkpF3BB41S5fXYxpkBpaQCGCQH2LAN5Rn1lQ2RrQ1aNFTujc4u8MFea44DtZlJBFamI0IqLNFdSY1PtRl4P8AUCWILKaliNlWPgHLaxmlIjTglEjAQseoiMbyCqUyI1qizMkxWmSobahNYoVtFObKi9REMyXBmlNNYoBHQ+Oi6LpWpOGKVFRWnvC4cMbNoDaJcHhJb95aAOAEs+kYLHYOYgApUTdi+wOhtFbBZviA9CQogHVLlrP1MeQ+Ap16ZvCKkZ1/Rek5nkgPeBHdGgblyfpFnCS0lLuA2rNw/wC8YUZ1MOHJQe+AzJBBBJ0Yud/2gJNxGIlhKluCom13DNd9L3gY4fArO4dUNNw76L0itTEMFC++xP58op4fLpgJUh9xyz/eMRJzWcHHeDCo3a1j52Lwa9ns4nKmAuaU8uzkaDq30gMnDae10k6hqhu5bTLsApKXJJUdXe3S8XqVAWgUjOFcmKGJzic6pjUJA57yrtcCE/8AHQnF7Kr454xgXRrGzl1AOBfW5I8domwuNLGol0kkm/NoF5VmvayyXuDcbPr9ItzMclNQaxpHrv6/WFX8GicbghKdpUtNy1FkZjZ9orzc7uwDgXserRXOMT2anLU22bhjFWSlBIIvd25Y/vCsvAi8WFlD+ISMtgot/NE6qBAPI0PELJxksh284in5elYuB9xAvE5XRUUg2Ygva9m1vGc/gL2m7QjHikjM8lokiWsWIiviMoB91ulg48DGdwyZsshQsCWu7efEEzmy0qCSC252ihopwMpmDjlslLNyRRUlWtP5+eEJPwik6jpFjC5/UHiRWdoJCSASdo4OnhF7XWmzjUTwNeyBrmJJINrs5sH4eKOMnJlsFFlG4HTxjWHCylJULdfKBmM9l0zCC7sGHQQ7Bx+eCwcSPNM9hw2rPeFvJCZaKtLwplxcV7PKQsmXUwuBrw4L7axAufMBZUtz0/Ybx6am+0LXj/YPRZ0/2ca/NNJfoVEJcOCIvIkBQcOPEEfIxGZNyOI3Yq2KX5SvOVHDqiA99qLZDmRcAkkpJZyS6VMCw3I18B4mD+OzES5YUzpcC2wPSMZLUUkEWIi5jM5XMl0KCWcEkVOW8SwgMtLreCNuatDWFkZad+Sve0GZIVKZKgorZyNkgvfz28YzComXEK4cgiETdISkshmdqKgXFdcTTIhXDjVLWqCZEC4lmGIFmDNR2tUdMdDSuFgiJpRlCQdNi3mNfzpEeHylCVFQAcn06QKyTOlKmCXMCJdhSmlYJ4AJLfvF1ftChC1pWFOlQCQB3i6eD1BvvUIyXUpBsF7scVeByU+MwygpKkgbg9eI6dgEzS6kEpQ/mS23AiTNZq0yitBCSkOQoAgjcdDAHBe1hM1JmMkAKSoAEeo2LgCBCnLxdqo/jOiwc0I8nLZS7FL0mxa97t4ahovYDJ0ywUj3SqodHa3kRFDJcy7dSi4DaJGrP7yvkI0EsQnJCWmyEeKNePlwmJwIiHHZe8tQ03BGxBBHzG0EkPDlywoMRaFTCUIVkJPeasrgkmUkhKXJJJPk1hE8kmZNqWyUpToTapwXv1Hyg8cvSzREcpB3ipiRTLRSdFWn4QrQwa+5DjxsR9YGYSTiEKoqZKQ4LAg3uHd9XjS4fBpRp8z+CLuDy0TVUnRnLa8WgektSklPA7LXLJ4vOpiSigVOogsbEta+wc/KCCM2U19fURam5OJBMslw/ddtCbRFMy4GCglLScLDstyFUX7US6qVKRwQdXs3lEM7PpcxIqS2rFwX2LdISd7PJrSsBilxawL8iBmYZbM7RJSlJCf1fRmte7iGGljsOF1i1XCH2OLLQYGZLWlkkW1G8VZuUpKjdqjZun739Izi8undoe8KSSXFjcXt4gbxJgZ80LLOE3orvoQHIDa3IjnUcEm4WPLRTNAA5LQTcEsMyySAwFvmYfhc3myg6m3AF3PXqIDn2jWhbLKSVC4HGge0FMPmMua6V2UNEnuwjLwWN3eal+0miOAQjCfagFvmbgeF4tSZ8mab6mBMmUiYmzNxteBk3CqQe6XbQiMafgbg7UFoRcdmhsSbhbAZYh+79SbxXxGVkBVOpHXhhpAfC5mqUKlEk7Dl4v4H2mBsrjQwNsdRBgi/7Lfp/tAx9g9DUqVW0wMNH5VYf3iRUsHRQ9RBdS5M0aAGKGIyFIBKfSxB9dPKHKfi74jpcfVaboqCuzax6IaZgiFZgbjcDOlqNI12EW1TxQLioC4cO4sW849JTcTil3wkan7PSxjVCQ8fVcsxXmQ+VNrDi4hqkxsscHZBWMYXRnS8WKqLiIgxbMqGGXDAKuGqt2UJFqiOi11fSp8wy9XZUoUgJSlu+kqLANZV2LdIz0mYta0TFJChLsVFJUCLnv6nzjboED5mQS7AMkVKJtc1P3anslmDRmMnAFnLfkHgp8ch5KlJU3cKgpLHYlw7j6xi8m9lFTK5kxSkikkLU7FRI1O41cxqFpXMnKlpmHsiLuLMFAEA2qvYnqY0pkOgpBZwzjba0CEvZCw5pSVokOeSz/snlyAlyj+oktVe6ToRduRbiNLLlQmX5amUCE7tr0H4fMxfQkQrK/W4kKgwLKFCIkaJCmKuPnFCCoXZvqAYFubKrjbKlhDEUnFpWAx1Dtu2hfztEhidt0IlWsBgUzCQVM225grhcvEklVRIa7+RjPlZGmu3jDsv9sZSUKTOCkkEgghzfV+fERSSOR3y56KWSsae9jqiWcYRC5ZmoLkXdybab6NAHt26xUy3EVygb73PiYZjMxQgKc3SAW3L6NDEcFu4coDq147zTZTKxCq2+Fn04OnjeJioGKcpZKEk6kA+oeFqi5gajM4vM3fKnVh0naBeMAS4pIOzsx84v9uwclgIEZnnQalCnBLlh0ZnPUfOOZTuJwm28Vpnf92KnmeSpWpCx/2bUhrC3p5xMFK8fnFjDYVdIU2/u6FvpF+bIqKiBrSEjTUXfwixBbgojqaiqP8Ak+3mhsvMClJYgUjyFvpv5R2BzUFFlhSyHA3s7iLGaZcyWA94Uu/OobeBmV5V2UwgpYlxVe2luPOCMI03WTVcBc4XAuOi0suYhaUv0N/DSEmYRLlSAklhbjd4D5hgZpACDTe6ruAOG3gXhMeqQVCaku4CS5IU5bw6xX4dkgusGXh72HAsia5sxKnc6vFjDe0ykllQv8xlruSCkAuQ31EQqwKFpBdib07t066RnT8LjlGyVYamnN/0Wk/jpcxF2UORcC356QqvZyUUmljUNbeUZbCZWpKiwLHUuQw+5gpgcWuSmkl23/eMR/DHwuuwr09Bx2Vu5wqyfZsyHCSSCA6b2PI6H7RWWztoQ3zdvpGkT7QS7BdntU2nnFSdgkLqUkipQA9IoziUlI4B+F6qPiFNXYnsT9VnzNDtHNEWZ5LMFagkuWDjQX/PGEwoWE/1NXOzafWPT0fGI5hn1Q6ngQ09pTOuPDmpoSHR0a3xEf4gsj4Kf8B9EVwOEmUAzD3jcgWA4Ai0MK+sXMPIAAADAaCHDEy3HeF3HmNjxGSSXHCbc5Df5XQpc0EVNZ6iABrvZ2GnESZXPUod4EGkEH9XUCLn8UkroDMRc6u72Hk3ziyrDBwdxpFHOxZyXPRD/wCboCikuk7VApB9dImxckzEgoVfZjYgsDfw+kV8fhkGcmvhqWd3LN4QTw+GCAwdhoHJboH2ihdaxCFvcFchbID2YDXZh0gDjs3UolKfdIZiHfryIPrPeAvd9vvtDJ0gEEtekh/ERLHWNyEOQEiwKz2X4wSkKUzkqSD0Tr+8HUrcAsQ/NjA7C5QhSUuS7GoPpxbm4i9hsCJY1JO5JP0JYQWQtJ6pdmoeScoQAzDJgoKUiokXuSam1Ae/nGgMRKi0byw3CHI0OwUIweHmpAC1ApAszgjpoxHQwFzueFTqR3lABJYbvoz63jWqEBMRlyJkxJQADLWKm3BIU9tf7w1DJ3tRSkjcWCqYDMZ61nuhQ0PwhPn/AJgy2j6n/MWChopYrAErStLqb4arOzBgbDUxxeHnayrpLR4qtmGZCWFMoFQDBO4Vt+dIGfy2uTUgLKgXJIAqfVruw58YlxOFXNmKUEnhhcBhoDvvpBXBYBa5VMwmngPUeiidukMXEbQQfNA+coLk+MUVIQKqUkksCfAFtA9400tYJIBunUbjyhcFlKZY7o3JPV9vK3pFPNMKpKu0DCzWd20v6t6QNzmyusMK3ejbdbjA5SEyCCHWtNydnFh0aBsvKZpU1Lck6eu8X/Z7DGRJT2s1ytiylWTayUvBQkLR3VWULKTfXcGMJ0hY51s53XpoXuDWkGxtss/mKJaWQ9VI90W725UeegjL51kiZybWYu2x6HdmeCmMlGWTVZnfy36wHwOaldQLGncPe5Ys1rNGlDE5o1NOypHxGMnTM1Bc0kpwyQEp7tVwNdy99TYaxmcyz6aSGSUgF0n4tw/SN/mMhSwwUGOzfMmMjm2UgLoFy35YdI0YCPvbrTZw6lqm/wCp2fBQ5f7bzQ1RNL95gPqd42mAz6TPS4P51jI5T7PKSFlzcs3huYgzbGKw7MxO6buR4jTzjpI45DpAWLU8DdGSbei2eY5WZrBCmGpv1illyJspaanKS/kQ9j6Rk8P7elBskuW942DeGt3jZ5T7US5yQ5STu37G4jMqeFhwuQsZ1NNC6+6PSM5lkFKmBAv9onXlkucl0kG3T7QExwSzhlONjf03ECcHmE6SpKU6PYcvz10jzc/DXwnVFhalJxh8TtN0eX7LqeFgjJz1VIqAfe5/aOgGup8F6UcadZWJaYH5jKCQe6S96id9Lc/3giIB4/EKUoh3AI2ID+B31HlHoWPys16tZXKAIUSkvoL1DygzTAHKAqtg3UsHbxOkaECKSuuUMbKKbJSBUQe7dw7j0igMaSoJQzB/es/HpxBDGNQXLDfr09Yo5dl3bzDT3AkPyx2HrEtItcoTr3sEQSktcueloRSYcXBINiNQ4+xitjMVQAeofoH/AGeIGVVxsqM8LTNrLAEhNyzjxGmgi4ulYI12318ohxI7aX3bAncccfvA3+IVLX2aCGKnu7gb2VvvDI73mEq46fIq/hcOpIuom2moHhDMPh1JBqL3Plc76nziQY5BLVB+HD9Yk7WJueaHYclEuXaAC5SpRNLoQpTAl32fqx9Y0cKZQIY3EEZJpQXx6lCiUW7xBPQMPR4USompjjFdSmyj7LTo/wCfnMPph0c0ddRZIBEGJkBQZjc8/XkdGMWaYSmJDrKpbdCMPLWJylLCluSK3+3GnhGhwGbqkpppqSNBoRvaKlUMXMiZLSYcFaG8Zu0oxK9oZE9BC0GkuCFpBB8r/SA2YZDhkvNw60hQDFFVmGrA3fSx4iBM4F22JB6ERFNWIhkWg9wkdE2ZDIO+AeqHYic0AU4r+IJVKISUu5vUpV0h9gkjeLub5rKIpBUT+pBIY/8A6HSM9l2GecaalB3PeUlJv7ygNfDrGvDH3S4oIcWuu0rQ5VhiEkrBCnLuol+urQ7EZVLUSSgE9b384uSh0ibs4Xcc3W9TcUmjw7vDqsKj2aPbtSC4LghwQePOLy8mMlX+nQf+NJ+ka/DopmJWAKkEEeRB+0b4pl4qTdIUCNCxILadCIBPWOjIuLhOTT089i1lvFeFYzMDKSVsoqtepgNhbjoBBTIfaMLWBMSX0dIdnDj5RtMf/wDy5M2RSZjLI7zh0vrZrhuY84zXAzcLMVJU1SVFyk2VUxBf842g8c8VQ0sGSs6XhMVQ4mPJHhuvQ0SUkO4vHRkpGNWEgFwWG8dCZpGoP+Lk8V6OExRxmVgjugWvu5JibGYughmPI3Y7iLUtbgctpGRqIRjlDsuy8ghTt0bUGCbQsK0QXXKrayhmSwdQD4h4J5LJoSRSQDcGzNx9T5xREtyOHD+EF8RjkoFrnYCIJOy5tr3Q/M8E86pILlIdiWLOLgWNmgXj8nnE+6ooJcgM4Ya6/jRq5a3SC2oeKGLzYMyNTyNP7xZj3DZUkjbuSgYFmilPyutdSidQw2AGvrBBQ53ijjcaUFSQL2pPiIbZe+EhJa2Uk/KkEKYAVBja1umxikmeiWAkEqv3jqNr9bCCxSoIYe8w15bUwKxmWqSHuo3Ki3h/eDxkHDil5ARloUyJ7pqFy1kuKungYnwVZBrsXNmDN0O8MGFCpQZKUlQBJb8Lxaw8shLEuefp8o4kWXAG+UkoKvUBrZtx14iTs4cEGIsXiKE6Ek2Ft2iu5wrHAynUGFAirKzJ6Q1ybnQN0eLBxA7SjkOD6v8AnSLFpCoHAqQCGKTHS8YlRZJcxKt9ojI3VgAdlVWWZ9yw8YinoLFrFrPp5xSxmIpnE603Z7AlIB+0XZKqwCpDeLfKDadIBUszcLMfzRUtU1wylF22B3PW0WctzQrKq1JGlIsNXfW50iH2gylRWVyxYABgNqbkbfhgbluXKWsK+EakgHQaX8o0AGPZqXNDgbIvnGER2al0gqA+4uW1gXluVLSs1BgtDggkEF2YtoWMaFQcXH4ISWuBNlIbpTIYCbpMPKIABL9d268xZTLjkMYSVi01FBsoEBuX0IgJJKO1q1mS4mTPlFBQl0ClSVJDG2ocXBi72CZUk9ikWDgbMNh0A0EYJWFm9rUFBgG0PunkAgE2+kbvL8wSuU9hSm44YbdIy6iLRlpuDyTbUAxufzlpISQjqkX8nJjBY/ALWspKSohTlV9CBq+5Z4181YSHUWHWKgxEsKUrcMHHxVAKA6n940YbR30halHVPpzdqyf8gmCyZhA2Het6OI6NqaOU+ojoL8QfBav+TbzYPQIliMuBCiB3juSYmwklSbEgjbUxZaEUhxx4R5y68rZKBHPEWIrHu/3t9YepNSWLh/WJCqSoJGNdRTYtuN9GiYLd+h+wI+REVv4JIUCNvrsfrCS196ZsAQ72AaWgk9AxixOyCSRujE/NBSybFtePCBhMUkziohR90+4DZ7EhZHJALDYdTazVF2dFR0mpOJgJjKlTAKWPwiCsmY7tz9QFD6w9WHBUlW6dPSGI32ylnt1hUcDgFpLlRTyNX+0P/i11EABTaN9284vlPMcmWBoG/wANF9d91Xs7YCaiVYf4+UKEQ+YtgS2nENkzArT86RXqrY2TXhCREqkRXE8EkEUnZ2ESMqrsJZiEnUPfpt4wKzLDBJBFgXtw2v1gyJUMnJYOEuQPkdYIx+kob49QVLLZSUpqBd9XYM20TjFAzCn/AGgj1L/aBkvFGtISgp7xJSLPZhrpEU+UqWvSmp2HQn5QbRc5UMNgLJc0l0LBRYqSQwD+J/OIuyJ1SatB4M37xBh5ASK1hRI0DGzeMQYrHgyygBg9vB3aL21WH1R2i2VcxMslKh0P05EDculJ7ykJKXZ07PqCPI/OC2EmlSAVBrDXU21I2eHKAiodYFqYDb5VCbNSkOXbwfziBGNQZgSkg1B3DN0HXf0iefLExJAuC49CxgdJyKhSTLNBu/xa8Vfl4K3TbO6tY3wi1IEZ44pSpomEWSQNNrsDyWeNJKTa5c+DfKFxOErQRvYjxFxFWSBpymAy6SQp9wXAIYNY76mK0jHla0pSG1K/AOwHiW9YvT0AJsl+AOfLSA2HwsxTqS9yxYtre/S8VbYgkppjURzX/TpAJKiwA/NP7QDOHKT3knqNPnBefNmhNJBB0qA1HDxZxAUqWFJIdrjukH1s8S1+gWTAwklZfLpHcGm99esdA5WNXsWFrDSwaOiNL/FdlaqViqikHRYU3/Xf0D+cMk5kCkKNnF+hAc+TBR8AOYyi/aYCVLJsuTKUkDlYWiWRbQ0BZilhc6AkSwu6JN1MffVMqKR8nU/Qaa+QFTc497f2sE1bb2Hvb+1uRj3Cm1AfwFgH5LnToeLzdsA4OoLeTVD5H5GMDg8+WUK1JV/UUwbvV1JQDs6aywva2rwWTmlU5TrFIAUSAwCJIUu2p7y1y97ikQxHPfdc2oDhdaGfie9SNQKl/wC1A/e7dEqgQnF1y5iiwRVWvqqZSZUnqyTLKhuWT+oRn8y9oFUG7TMQElrGmV37cMZdCWOpKiWiGRmqQhrj+o6LuUoTTOUsAgOSABWWKio6C0c6YEoD6gErVzsb2hSEikBaLqDqJKqbJGmp1L2IYMYmXLqmiVUT3XXpf3SlFhu9R6MPijOScctKZVI7RVfdSLBwmgX+I1rQm2gBJAqVDMxz0yilAWCtSVpmzQ570xYqWlveUKFANo4AuGBO2sLlVMgtcrT4aemmZNUoBFamPISyAer0hgNX3eHSphX3ld1I0R0t3ltqRrToOpuMvgZ4qQhldoFdmiXqtFCaKj/vZCzchKWYakwRxOZ1Im00S0hLIqU5skD4bBwVXc2dtIsKgWuffvwUNeSFoTN74TuQo+SaR9VD0hMRPpllQ1CqQOVdp2YHrGZk5v2oWSoJCJKVKJ96vvHk+8qgFtQqlg7CGVndUuWpRNSp6lKSPhloT2hCeCorBfkcAQT4gKDOPfotfOlghjw52Dbk9Iq4mZTSUljsORr+8DZec9qgkaAgrOzgGZT1CUJZtHJJcsImzDHpFJJuFlSn2oKwQeNL+I/VDLJhurOeCLhEsNMJTyd3PWIZ2BDlROp9ASz+reTxFLzBIVNOiZdPiUlgbc1HTe3MVDnoWlTXBSxSNU9oO4H3UKkgjktsYv2wBwocW2yjEs3KdwB8x/b5wxE2oqbQEpfkgspugNvEGASs9PeKLrWpMtDMe8rtBUPAIfzHMLhM1QQhCFBKCZnefapSgX2TpexLnQXVAkBKhsoPvrhEpeAAXUXJLv5tt0g1n+WJmyQoapak9NG8ID5HnCVTUOwAS6lGwSojuoDs6tT0p62OSM7TMxAlJDihSn/4kDyufmORHSSO1Bw5J6EMLCPFBJeEnsP6RIte3mbmAuNwRIUpmYEtpfZP0Ear2k9oDIZNnUpIBBuEEoCizah2s7Agxkc1zgKKpaCCgsVKHukuHSk/ECaHI5/3PBGVJFyVEmhuLq5LklB94l2sfzmExKyN9WdJb4jSGOtzaKeYZoZarh+ymFKwCO8RMRLqD6JNQT/yq/QXhw+OcmplKVOJUxtTaTLI4RXMcfvF/iRdRrAwimAw1AZifpF7sg7bs/1/Y+kCJHtKkKpIJUlKCsNepTv8qWSH16RFkvtMiaqlKguYQgUpB0ShSlFyP1KF+p4ipqWuO6aju8EsBIG5tt5o32Ora/eK6cQoO6QLH1/aJsJPEydQCC6CVNspBAKQeWWm9tGF3ppYnGf+qRJd0kLIPJSAkg9EqNINnUFA3AJkTDmitcFew0xilJ1pqvyVH9j6GJMHhwEEDlV+oJF+logHeJUP/bomA80zJin8D9FQKmZoqbLSJBIWoAhWxUsGapAJtUlJJHUPqA4nTWuiGQNCKIxwmIKqSBUlJf8A+RKFD1C//rFTFLSAopApSVXGpI7xI5A7w6keEDMz9pEHDGXJCU9p/TCdkBVK0kHek9pw1oDY7OapCUoDKWlYp2SkAF7Xfug/9TC3xmkpN1aGndaRSZRN5hHQEt8kkfOOiGRnbISJVCZYSKQpIUWbUk6vr5wkE+KPii/E9VhsTiqi+gJdvFn+8RqxDgXO3hbQ+loiVD8MhBWAtZQm7qCaiLWZO9487DEXuDRzXmaaB1TKI2mxPj6+7DPJHslzNKEmsgVlzoAe/vwq+tmCRCZjmQm4j+ndJABZ0ghPeLsNkpZxwCLwAZRDsaQWdrDjztHBUUfTdnLqdv7G/hjy5pypfPTt+HkGBz8bE5Hn4+CITMUVzFLJFwQ5Gg0DD4bW6B2u0VcWpJXMNKlEsJSnYIAO41Ngw0iH8/PlDishjy/zcH7xcOKDSVz6V5e0A3BGevp/YwcFFZGYhUyqYo0oACQLWcuABYFTkdKlbsYi/jFKX2hJTTQJbWoCKQmn9JAAb5ciLL8b2S0qSEml7KDpJNVyD0YeUV1TXB0Adz8rfnJhxzYuwDw7vX29f0xzSxkJCMYXGUquphdRIc3mTEpUSdTSk9dW3METn0vsDq5FAsbmkVJ6p5L2LbRklqBC3STMUpJQupgkO6gU7k284dNnApSAGKQXL6krUp+liA3SEJo2yAXPv87/AMrUe4UkbXRvDi8XI8NvA9bZtkHCuy8U5XdhdQ8QGGm9yB1VxHS8wWohI1VSlJ3+NIAPXtPkIGpIdlKUlNKiKU1Otu6CCbAmzx0qcUhKjqm/pfzh10DmRNluO9fA3WVY2BWpwmYlMqkBwSgu6nEtloWg9KNTsAOYTMs2rKlBWq3dmLzAqslv0qJAO4QOBAzBe0CBJMtNzZ7N8JGp20cbvFCYouL9ege7fOA65mOLJBYjkRY+9im6kMY1oYbnmtDOz8GY4cIBlLIuylykpSzi4SHJt9WapLxq0SishJlTSU2PecVm4GlyC+hpFrwC/iw7Xt/iH7/3h2nqo2h3aC5O316+Wc+SYjIpgfi4jdwu24tvfbbnbOfJFcBmlM0TVioJJNOgUVWocaJId22t0LJGYlIqcBTluBVU5A9PIAaWijhpYKgVe6CKuWqALDwf0gx7N5UifWVFgkhg7NqalMNNgQXeEjUmMXPu6Rp4nzODG9VY/nlKUAalZWoGpmNyVl3PxjwA5eC2M9p1SZqJ0pQKlpmSklTAFPdSJihp/qOr/inWMnnskSpxQklkAAP7wfvd47qBPoExSWolQSr4QbFwzAlm2Jt5mDsrNbLjnZGc98Liw7g/ULS5j7TLxK0EgmYOzEtNu8pRKlLUOa0ymGndvDMTmgShcqWoECWoJXbvKMyUtSkn4U1S6kkh2KQNjGbROuCb02a7EOSQehf5mJ1z6kqdAK1Kqr3ADuKdDe79IJHJ2l9TrY9hHpi2Yu7STTgnPPpuPY2V7G5iVOwZJApNy4C1M51PvL8YrJzIpACf0S7uXqQ97m32szRVnzX8y/n5fjGIQYWMrkgZSSiUvEFIUXupKnbU1hcpRfUWNvEndjPluNXLaZX3pSezlAJSO4p6ioj3i6gGL3U72gtisjkpwhWnUIcKc8PUeQToNRUdoy+GV3+gcnbTR+jtAoKrtPl9+n6bhaxlqaEdkHYeP65i43tcbhafDZ2cNMRSsWSojelagkOr9YACj1UDvEmXZ2FonI0EymUFqupMqorUzi6nmTJhN2pFrAxk/wCK7xJcgpKW01SzW+EFrcBojQoswJBuLP8AEGPyt1hv4ghKsqrOF9v2WpxntYJpAlpJCZNCnJAUEEFRVuEFLikEajgAvwebUyUpJA7NFXdUxUuaAuYVblRTShgdJihdmGYn4hSqayk0IEtLJAYJNnbU63L/AEZ+HLJBUntEJWFKlklIW4IFxwx/8vOe1JK1HmnkqxFFJ3D94+V7Z08+ZsL9Mrl4sOoB6QSUAFqSVBjbXu1Dz4iCXMZzx+f2+e0RBB4bduBChKlTEolipSyaXISLAkuVWFhFRTyukEdsnxx+vksiop5IpzHvnGLXHimLUpRd9gOLAAD5CFhsohQB58Y6BuDmktIyEDUVZIhGiSmGtCYKUSJUKVgzKboaWx77u5fQU2N/KEhY4w5NUCVrAG20i3n7/P0sEeWd8oaHH5RYLjDph/OIa0XcsmyhV2qSbGnx28um/SFHGwVqaETSBjnBvUqkFWhIcvUw2JCA4WNl0WF5dMCaighLP4AsxPALhj+0VwY0U/2hM6UJEuWK1BWpSkBkuS5sQ1TJszBo5rJZHhkQuT+3UkWxc36J6khhlDu0dY8uv0zyws5CzEhSWO9oQFwDzCtBO8x3gR+yQ2SVKJBWsrISlCSWshFkptsBEhTYHcwwRdy5UpldrV7pppb3rM7/AA8+UOxNfXTf7HZtv5eAwrlxe67jlVBPmGT2Dp7OvtNO9Uze94bQww5WsI8KSN0uLb3thNVdfPWae1O22AN9zjmeachVj4f2+8Lh8UpBdCik9C0RExIZo7OmhNVVVd6mb3G0Z7+McyNsgIcbY9VFKxjy4ufpsCR1Ph79E1S3IJvo7vduYYpd33hpMITFUtlL2jXi7lfZKUoTa0gA6AVO1gx21fyiiCXBBYpIIPUXHzifE4tc2YqbMVUtfvFgNm0FtAPSGKabsH67X9++S02NoxSFzie1vgctxytta9zqBvbCbMVxoIrieCWvd2cEAtYsd7xKYsZROCJ0szFKKJQUEAupMupyaU9TtFg6JzZHvB1WJaBtfOP0/K/OwSdOxj3Brza9hf8AlQKmqACSSwuxdr7t6R0tCjXQmqhBUvSybOb9SNIL+1GYSphT2Q04uA7Wdu99maM+QDrA6R0eoGZvdzt7Bz+SPPE2KXTfUP6257KcaA8xqES8OMNUCKwOgPu3IL/6nTiMrVCpXC80Woixsppar4fV3b3HNXsPg1TVhIFLuXLsACzH0bzixm+VLkEBd7MNm0YEcsXijh8epCgpJuC482e3kPSJswzRc8gr208+pufOIPaCQEbf+/19VzHwNgO/aXwfT8vH6KObjFKQlB91Dt5s/wBB6RVmSgoMQ8SvaGw1JUyPdrJyPDH6IE9VLO7W859OvLqbpAG0joeGjoXulrqZUMjo6FwhJDCCFjoIFZKIbHR0SVyUwsdHR3NckhsxIIuI6OhqkJE7CPEKRunnaOjo6AKF0NMLHRy5cqGGOjotzUhIYaI6OjhurJsNMdHRKulEOEdHRxULjDDCx0S1SE2dp+cCIxHR0GRwuRpDxHR0Q5VKdEqI6OgbkMqVQ75/7fRUMOg8/tCR0CKomq1hI6Oiqh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8378" name="AutoShape 10" descr="data:image/jpeg;base64,/9j/4AAQSkZJRgABAQAAAQABAAD/2wCEAAkGBxQSEhUUExQWFRQWGCEbGBgYGSMfHBwcHxwcHh4iHh4hICgsIyIoHB8aITMiJSkrLjAuHB8zODUtNyguLisBCgoKDg0OGxAQGy8kICY0NC8sKy8sLywuLDgsLCwsLDAsNC8vLCwtLC8sLDQsLCwyLCwsLCwsLCwsLywsLCwsNP/AABEIAGgAwAMBEQACEQEDEQH/xAAcAAACAwEBAQEAAAAAAAAAAAAFBgADBAcCAQj/xAA2EAACAQMCBAUCAwcFAQAAAAABAhEAAyESMQQFQVEGEyJhgXGRMkKhBxQjscHR8DNScoLhYv/EABsBAAIDAQEBAAAAAAAAAAAAAAQFAAMGAgEH/8QAMhEAAQMCBAMHBAIDAQEAAAAAAQACEQMhBBIxQQVRYSJxgZGhsfATwdHhMvEUI0IzBv/aAAwDAQACEQMRAD8A7jUUUqKKVFFKiilRRSoopUUQ3mXPuHsGLl1Q3+2ZP2FdBpOiupYerV/g0lKPHftGJxYsEjVp1ucfYfPXpVoo8ym1Dgpd/wCj43gXP2+6E8T4zvXkRVum3dL+orpCBemSCR810KQBRdDhtGm4l7cwi0zM+EIbf43ilJdr9wyDAdiUYdcAwZz0rqG8ka6lhizK1g8BceYlVcHwLKLjMttSvpCudy4BEe4UT816Tso+vnysExrbpPoSsZ4eLfmlhDXNLd5I9MidjpI+K63hdtqkOyAbfe/jdbLnMryOi2r146AQNN0kNHWDgAdoIrnKCLhVNoUnNOdjb82gR5XRblPja9bYec7MhUkbElth0GMTHvXDqQOiFxfCqRMUxB9PvdMHLfHRKA3LM4ljbYYG2VOZnpXDqXJA1eEEH/W7ukRPjp7Jn5dzqxf/ANO4DmI2P+Rmqi0jVKqlGpTMPEIhXiqUqKKVFFKiilRRSoopUUUqKKVFFKiilRRSoohfPef2eETVdaD0UZY/Hb3OK6a0uNlfh8NUruysCTuZeKr9/wBFspaV9gC3mQcSSFwdjA2k5O9WimBqnFHh1OmZfJjuj3+eiE+I+Tm0yhLtsgqDrMhmEADMN1k/9q7Y6QisJXDmGWkRNuV/DuQHmdk22VbdwSYwuzGN/ieveu2mdUdQqBwl4sOfzdUcMy2zbdGZmzqWI0noPfvivTdd1Wky0iBz1lVcTZZgBMsclcYzMxAr0FWuqNm2niiPL7gdAIRfLYku5PqkARGnG079a5KFrt7U3OYaco36+SO8PyaeHuXlNuS6nTB0jSLgUgdpfVsdutVl94QdSvFZtMg6G9uhPjaEEfhCiFzdTWDgqZj3GBirJuihW7eUNt1+FDLVsMJuXCDpJT0zq7CenUya67kW42lonY9N/HZaGus4WSVCqADI3BHtmvNFwwta0jcleeTN5bgFNRYHSGMROxkA5G/xUdcLmvFSmQT9/wALovg7nl/WLN24l1QI1+rUD9SOuN+3WaHqNESEgxuDphhqMBB5Wj4PkQm7guZ27pZVYal/Ep3Hx299qqIISmpSeyMw1WyvFWpUUUqKKVFFKiilRRSoopUUUqKJQ8T+M0ssbNllN2QCxyqHrMdatZTJuU2wPCqlcfUeDl9T3JD417V5btzzbrsW9AOknYZMmQJkYEbVeARAhPaNJ9CoynlEb/PzdV8FxlyyPOe2GVmIOomX04YdxmPtUIBsuq1Nj3fTa6/TadFOac4u3m1x6o06Y9IUARv1mc/SvDkYLld0sLSYwMFxrO/X7LO3CFzLCDGV3G28nvvQb8extmieqtDABGy1ct4FWJlwpAJ1NsY6COtC1cZUdZroXlWKbYAnu6rXw/L0KatRLNsqLLwJnH2rgVi90Zl4+sWuy5QANzYL4iboA7idtOZG+Mx1qgGHlouvc0dswD32RRPEIFsoLZUuIZh0AYQFHTE/NdPfl7A8/wAIJ3DyagcXSBcDrG5+WQS6FIYlcntgDvivfrVBF0wAIIA/azXOEXaCJz6T9P8APvV7ca9rZldQ09pbjyi2WKPdVlFskkHBMSoB7zvRDeINntWQTnPjOGmZHeOZ8tFl5tw3lLbZTcLlZbUukERnSRmBn4NHU3h4kLvCk1C9ro1tvf2Wvgeb3eDYI1pCwEqDnSRkn/sCoz2qFoch6mHp4mSHGNzz/ooanNLqMLi6m0+tm2IJ3yOk5iusoNiiqmHo1Ow4DkPnduukeF/GS3yLd6FuHZohT2+hP6xQ76ZFws1jeGPoDO27fUJuqpK1KiilRRSoopUUUqKKVFFzzxz410FrHDvDKYdgRPuF/qfir6dKblPOH8LL2/VqC2w/KUbfFi8HuX2ksyhmBAIHUBYgiP1q6IsE9Y11MinTEQDAj76hYnvWrjEeoHSdJUDJ/KCBtG9ewQvS2pOYfOcIzxvCI0AWmQooEzM4lmIO09x2oCrii2Qy6qoNcBLnWJ/oKy7wlsAMAwBt6jkYb7ZEjagqjy4ybq2m947NpmO8L5b4hn1OWAbBbuc9u43od99DdeuptbDALey+2OJcp5IAKswOF9U7YPSunEFuWbfN1H0mZ/qk3A52WjjeAuQdCsSWMyuQAMZGDPtQn+VhWP7TwPL7KqliKcjOQBHPX72RLheSsgP+ocDToIWGI9UzvArwcUwpGYON94OvlyQlTHNeRp1kTbZYE8P3ClyUbWI0ZGZmZA6xn4rpnEcKZ7W4Gh6x86Ik8Qpio2HCDrY+Cqu8PcQhQjBNQILCYOJMjcV63GYZ8APFuq7ZVpOGYuBMbHXlqqrfFPauBgVZlkZWRufvvRFNxaCZv5rt1FlSmWmQD1uvduCoZiAZZoIBBPQQMifeuHsaFy6QS1vQd3nYqnguHV8XCZJACgSSp3olhykAG6srPLR2RbmdJX1uFsi/qFtjZYwwY59WJ1dYAJj2o1mL2f4FDuZVNKMwzRt0/aFnWiC2yhbnWDk9gw26UfY3C67JdnBt8081lvXFVf8AULekekmCCDtHt/WvYV2UlsZfnvddB8B+L2uk2r7A5ARjg52U9DtvVFWnFws7xLhwpdumO8fcdE/1QkqlRRSoopUUUqKJV8Z+IvJHlJJcglo3VY9tvrVjGSmGBwZrOzHRclW4AxcaMH0zBB6nUO5/vRfRawEhuQjv+0dyttjXJJiWkBRgE/yjtXLnBok6Kdqm4QJ71qtWFDaiMtnHScwKUYnEOeC3RqsawtH3R7hx5lyG9baRLhoEYERG+wjrQ4kt1Qj/APXTtYTpH7R3nHLFItBbRHoyurTHQE4PvjfJqrF4mhh2gvMdN7JZhcU5peXP3sYnvj5CzW/DqK0nV7if/KzmL43UJy025e+5/SsdxKoRaO9E7NhVgKqgDsM/NKq2Jq1wM50CCdUe4y4kqxs0MDZcKy1984GcURTdLQ3+V9L267LkogygWzMe3v8A1rQuZTp4E/UA1EG95kc5iJ8JQ8kvsh7RGFj3ms7VIgwwDqCSiAOqy3eHRhDKpnGRkfQ17QxdWjOU6q1tV7dChN/w8ASbbEGNjn9ab0eNuzAVhPUfhMGcScbVB5IOtu5auDV/DYfhbp96e0MRSrgPY5MC+nWp2v0RPw/wquwPlFl1fh1TJ7xGAO/0FGRJA1QuOqOY2M8GNY0/fTxVXiC1aTiGYWjcIYgQxid4I75n70RTr5XEA2C8wrX1qABdFuST+JWHYkBe0x9yOvamjHhzZaUcwlljf5svevzCzEgAwSqCBI7dvvXUQvINOIvtddO8B+JTeBsXsXU/AT+dBGfc+9DVGRcLL8QwYpH6jP4n0PJONVJYpUUUqKIdz/mX7tYe7GoqDAHUx/LqfavWiTCuw9H6tQM5rjHGI7E37jnzGMjsw/Nnt7UYI0C2NFzGD6bRYD+vHmqm0v2MwIAMZ2PSIJIqG1yrCyIPzqjjctWwAmhCw9TsHJ1L0XJMHp6YNJsVi3PdlGnzVV0qn1CXgmDYCNDz0v4q3jOLBmFVeyaFOOnqInb+VUNdmYbL2lSO5J6yfbRFOXcmYaWZiMyABBMZB+5pFjeK/RbkpGXHfYd3NA4jGtMtaJ6+6PsScE9evSs6+pUrP/2He87TzSqw0U09zXJZchxUle7duF1QDO2dj/neiKVPJSFUgHNYXuDzj82XJMmFm4rnNqyoNy4qKDk75+lE4d9bstptiJuADJ31t8shamKw7DDniTtP4QweK+FbURcLQJYqhI9sgdag4fiKpNSoYJ99tFU7imGZadOhXix4u4dioDsNRhSVYDtEkR1/WuP8PGME8us7fs+ag4nhSbn0K32OaWXMLeQmYgmDPaDQ78FWY0SNfTvRNPGUKn8XBbrdrUcRtOTXNDDmpUytI0m5jw71eXQJViXI2UbQBO1XsxGV5cxguDlEzlG/wrktkQSqeJUXAEbIHSOvxXn+ZWcWhrjLdLAX5WF/FWU3GmczbFLnNOXXrLMbLuylSCBuAcx7itHhuJMqn6M9rSefPuTehiaVZobVABkX+6E2LjO4JORMMcZ337k0yykApg9rWNIAty9PJZ7/AAwZSWIJMwD9f5zBq2hXdSfbyXjgHEAfP0s37qbMqoQnRLkajgx6TJMfEdc08a8PGYKDJUu6dbC22602ee3rWpgArNAUqFIUL+FZMmYxP3qFgKGxGDovIYSSN+ZnUrrXh/mY4mwl2I1DIiM9Y9qFcIMLJ4iiaNUsOyI1yqFKiiQ/EN+7xXFFLIY27Nu4GGIYlYkd/UQsexwOtzQA2SnWEZTo0M9SxcRHn8Pkkg8CxbQqXAijBacgde2T27Cr53Tk1gAHOI+eq+8IGYlmCgmBCzmBAO+59v0pdjcRBDG+KMbAA6aaW5+C3o3ll1YMGIiMRg9QelLiSGE6LiPqBrmxHzRHuVcs9Zu3FXU06VH4RPWP5VnuIcVN6NKI/wCjHt3c0rxWL7ApUyYGp3PzdMTy3UkdMQKAxH1K5gkkD+NrWFuo3SlsNX3ilYEzMxntjvVuNw2IY8hwOYgA7hcsc2Epc78WLZYW7Sa3b8xwq/BiRHWQPevMPw05CaojlOvdulmM4s2nIpXPp+0qcXzfiRcsvfuMUdiwS2wAGnAiNt49XbrTehhKNJoc1vjulFXG1qozOJjW1ln8T8eWVFACqc6ozkn8WNxnIrqiA4yUBSAcZK2JxrlCbEjzHBe3atQoUIAJJwcnYUU17nMg+MdNEQHOLI9vRaH5DdHCyQ3krdR0VR6wYfWI6Eyg65rpjHGmY0nXwK7ZTcaZ5T9ihb23F43r9pzpaSrektjYmBn+1UEO3FiqHNdqQtPC814v/VtvpVELMjaYgE7rOcQMQe1CHCUaktLfEa+dvuiMLi61I5WOJjxHqm3kfjG3etjzBoYKJO6/ETGehoDFYRzBkpXtF7kdyb4bi9Nz8lbsnnt+kx8NfGII7ggT0xt0oDC1DTcBpBmYkzGicuEjmtPDoxcHM9Z7daMwlHEVcSx7ZzTebW37/wB2XDy0NISr4h5OyoWtg6Z1MvQHuKb8PxVW1GsDOx+3h6p5gca17srzfQH8oD5gKgQAwnVOScyPpG1M5uHEXTMB2YkqrjEa0G9LaysYJGMGff5o/CVspyusPnuvGBtUh1te9Db3Mbovai0HJJERnrpKjodopqAIXApUyMsW0+QSnfwXzby+ICAu3DuiIpZSArKD3AxJInrI36U1G2ndIuI0Jp5jGYEk9xXSKHSFCvFHMv3bhrlwGGAhcT6jgYrpokwr8LRNaq1g3XOuRc9s8OCxFzzAMCPx4OSSZwSRG2QaIcwmy0tfB1KxFNpEc+WmnfzQyxxZa5oLaWg6mWSvfYHHY1zWcGMzeSKdQBMgW5HVfAQIzEdaSD/ZJRwujvIuVG83mMJWcf8A2c4+gx+lKuJYirTb9KmJc/Tn4cz7JXjcWKI+m3X2TS3DwDJXHvv9KzVTCOYHEvbbbNc2Btz1SIPnZebvHW7QNy4dKjJPb6dzVuCqMdWGabxpt3Kus4MYXE2CTfG/iPzbYCsbaHETDAx+f2O3xWjdUbUqZmjQQOdlla+PdXJaz+PLdJvMbeoB0YugUAMd/efYH9KgcM0HVBh3agquyxgm5bJ1/hJH5gNx98xR+E4XicUYoCw3JgL0tiI0V/DtaFxCzF0KnWMKAcRBfEzNPB/8w5tMmo/e0K2mxhOV0+yqtXHIY8Nbi1pa4AzAMFGDJkTmMCjjwLBtptzyXbwTrsu/p5iRHj3Ldw3jx/J8t1WColQPxFRg56E9u1djgWF+m5oJE9V0SQMjRZB/3y4yxcD/AMUagSSQRO+e2c0tq/8AzuYg0qmmxVTqbgZC92w+sJpJOqQI/wB2B8GMUhxWBrYYxUEex8lwWwJRpfDt66zogFmAGM4KYOD742oUNLXQ7aZ8F4GuDoO0yjPIua3OHUFmt3UaCttGDsixjA2MGI7jpQGMwLJDpEnfr1R2Hx78Jla5wcw9dF0DlXH22UOrFgcgjr/aKEwOJpYV/wDtzZh6/obc1pJFZgcwggr5duSZJjrigK2IL6uYmJvY+XjzVwEBJPPeA8p5/K5Jn37VqOGYz/LZlf8AybY9eq0mCxArMjcW/ax3LTshuZZZgvOJ7fbpTFocHdEQ17W1AzfkqbnIbgW55hRRGr+I4B6wAPg/pTqhWDmjmhHYmkajQySOgVPLuOWRrDaQAIVTA7nfJj1Z61c4LuvRIkCL8zr+Bsux8h5gt+ytxSWG0kQTGJI996DcIMFY2tSdSeWOEFLPj/iVa5Zss+hBNxzExEacd5qykN0x4W1zc1Rok6Dx19PdIoseddu67kuULKSsSYLREYGKvmAnhf8ASYMotI38FbwK2wivE6wRHVSNj7iP60txzw52TkiGteSdo8j+FpThywRAh9UEGe+5j3gfaldWoKQLn6C69Lw0lxOnyE8cNw6qoW3IAjSJrI1n/wCTVL6ci4ygnSeSzL6hccz919cxO0DJmOnvQwY9zixl4vtNtb/aVySAJKQvH3Hi6baq9trSN6gpMyYPq+g2+taTD4b/AB2AGM2ttb7dYWY4livqvgHshA34fRccXLgueUFdfUQtxTmJ3z79qLNIMNt/VLjTFM7flD+M5rb0OFLIzNAWc6YzB2gNjvitTwvgTGkVcSJOzdvH8LptHdZeVc1uk2Ld64RatyUDEhQPYgSDI3rQ02CnIaIJ1si3X8FVz68Cq27YY6RLagNydxG4miKzjBBuq6NMuIygreEsW7LabBdbr6bb3HAZQEBIEd2PURQuV7XwTpr46I4YWq9phhVNvgCLCHy1V7d4TdJOl0KloPcCBtnNdEuD7aQo7B1Wt7Tfusdq+Hu5uG3ZDNABLaQZgLidPT5qyOdxuhHAtsRBXizzS7ba49lnUPbhyDnTjE/WK4xFNlQ9poI63/S8ZIbllNnBc4UhfNuAh0h2UmCxGzE7H9M1juMcANJpxGHmJu3lvbmOmqArUSDLJ63VPLvNuMW/hi27aNZAAWJbIWJgdetJW0mvyztZWtpB8T3I/wCHuZaONKa7Ys3R6dGLeroQOhMEHbcTOKCxmDGJsIDuf2TDh+MNGrkOhtbQdQne2ylQcEEY/vWaAaxvavMiNwtQDOio5lwgu2ihESJBnr3orDYh2Ge1+Xl4zqR3/ZX4asaVQPCVbhRoRVKBVJdWbBYDcdq2RDXjMywTxge3tkzJsQNisvMkuE+XqIJALFjjacn6d+tGYBxY85t100NLfqAaG0d6zcWALCqLmTFy7bVIhiNKjVH+2SRNOBqqWuL6hc4aWBnbUp2/Z3eW2z2A+oMi3F6RurCPqBmqat7pFxRpcRUI5j7j09kA8Vccz8ffTZAmhiQGhYBMSRGTVjBDQUywFINwrTvMj2urfDvL0vOodnjQy22KKMkFejEwM5jcjO1c1HZRZeYmo6iyWAaybna/IeXJUc14ZQ5D3VVh6YKN06/h696UvGdzkfhXu+n2WEjvH5WrwvZ1trbIQQp657TWe41XFNraR3MmNwFRxJ+RuRupuUzBu2ATtWac8tJA/iTp+UljmlPx1zc2lFtF1a51ey9Me5/lTHhmGa9xedBolHFsTlb9IanXu/aDcFwa3L7BtYP50FtAigCN9eOmR2rROdMjTn09VnS7MSPPkPVUeOrtvh2K8ORp0BSHSQYH4c7so74ya13DuFMIFd4ncA6jr+EY9tPN2b6apL5wzrdOoIGWJFuNGwysdwMkdafjsQQuSM1ip5zX9OpmZra6bYHYZC/GT8ivWtbd+ic4Phhe3NW05fnkrBwlx4/huwYQmlTLRvsMxirXuYCc5jRO2UaNEEAABE+T8BdJ8u3ad3DxcLWgwRT+GQQSDht+1V1XMYJe4aWvqrHkNu4910/83Is8vFu4B62DWh5QDBYlmZSAAe69Md6ApgVsTnG2t7dAPyhWw+tmG2t1zXmF93tk6bOk3IBtoqmYnYQQpHftTFrAOcq5+HpvEPE991gs8awVrYYhLgAcDqBkdMQe1cuAdE7JFiuGGnL6Nxy38Oa9Jw7+pEUsgyxKz6B+b6DvXjj2Y2lJwLz0R7kPmJg2n0mSpuJMiDLKGgHGcVkuMcNY1xxNCC3Rw5ciq3sLHBxGybvB3KLLumrzHUOPLLKFhhnBDEnOmfoKRUIfUbMx86qYfK+o2Zj51R7kF5VJ4ZnbVa/D6QJSYnDGc0g4phqTamcuIGmgP3CfcMryDRH/ADp3euiLT9qRl0kTom6VvENs2rupJVXGffuD81suFV21aBY3awnknnD3CrSyuuQhTuNu9MWy0Abo6DoV7XUXkk+YUAKpbXTpAwTL4kdT+lP2kFoI0S/I0W2B3Jn2TdynhU4e/wAN5TNpuJBEDpIk5mJJOJG1VuJIMpRiXPrUn5wOyeu6S/El23evlrMEFmlixYNqbeDED/zoKuZIF07wLSyhlqW0tERZX8Bzy9w9wojo4DCSBj040g7wY29qpr2plwC4dhaVcS5pHId/4XvzTcOorq0gkg533JP1pI0uAReUUxAMSmXw/wAPFhT/ALs49/6xWP4s9z8QeQ7Pz3STHvzViDtZFtAEAz742/vQpp0m5WvJB/6t/H8oKSdFz/m/F2n4l20aizaUJufhWB+TqCZz71pGNpDDHI2OV+gWMxmJGIzv1vAMoO/F3eCCXEKgOxEyJYjEEZwpMyd/imvC8NUr12sIgTfw1VVLOL6fpArvCXPNYcUSRZYG6FImHPqKZiTX0H6udnZ8PLdF5MrrrPwyoVYEM+8QNuvXrO/zRLO1NrfPnenXCuH5orVPAff8IvybhldbNvh2L372Lii2JSDIKvuCRMwRIFUiq1svrAADS+vNPM4EuqCw06rsPhjwYtgW3vt5t22IQD0ogMSABvMZJ3pBi8caxIaIB9Urr4k1CYEBNaqBsIoBDLzdtKwIYBgRBBEgg7gjtXoJGikpI8Tfs14e8C/DKti6Oij0N2BXYZjIphheJVaJ7XaHVF0cW9hvcLk44C1Z4i6nEarLW1lVNsPNztBxpPzIp59bOAaYBB1vtv4pj9TMAW3G6vD3QjkHSty2C5C4gzCCNlOfTgY2xROWidBp8nqkPFsAGA1qJgaEff8APmsnB8Tf4m4iBbjrOi3quMUDDsWJC+ncDpFL6v0g17XAQ7W23glOQ1Q0FMHLueX+FdkkIgA29QULOxG2okZr59iG1sK91Pfnz5FCZ6lIHLr8+dVZy7nDji1uIJtqP4kkkQTDMSd+hz2pZVpF9E2vrzv+13gKppVGvJjn46z7ro5WsqWENzR82W2m6FeJ+EBsg51Kdo74/wDfin3CHNo1YJMuBkRA6HrKO4ZUy1o2IQG/YsgekFlUCSW0nM7CD/grUtc14ITVr6zjDoE7RPqh1zXZm6GRZYQsepoGoY6jpTPBOzUGghc1MjzlgnrsNoV1jm1y7xNm5cY6hct5mAqapYD2g5/40UWgNICrfSpU8M+mwbGbanY/jvWfkvFA6ry20121djqMgzEek9u3Wa9cNlK9KAGFxgkDu/v0W3lEC+kqjpdAWBss746GSDv270PiD2Fw+XUy4Egi/wA9l4uPoVYABiSRvB6EbUonkjwA4u3H45J4sDSigHIUbdDGf1rBYqo01i5jibyD89FmKhzPcep9174viItuzST1APq+KupVPrPP1jJJE3uY16eaCxb/AKVBzhsNvt1XI+JvW+Iv3Cwf8B0FYBnYSCMVpafYb2ljmDI2/wA5LbzHhkv3V4fy7VrQNBhvWSQp1YkEgzOevtWs4HRy560Rt5XPuI8UWA3MYEHT9qrxl4b8m4VW7ZgopDuYZgBAjf6mIpzhqpe0nLCObh89VrBf8Jd4tzb/AIIdCk6jpyJ0wDqgHYwR3mmTCCRaO9a1gAiBHRdo/ZR4XTheGF85u31BJI/CvQD7ye+O1ZviFfPULBoEoxVTM/KNAnqgEMpUUUqKKVFEhftc8MrxPDHiFH8awCQRiUxIOMxEjtnvR+AxH035ToffZE4arkdHNccu8wZ7WmQmANK+kNHcdT71pv8Ajr1+WTggZYPqvHKeI0sbZDFCWKqXZQJBGo6QdhvQb2wMsf1yWPxNE0axbtt9kf8ADXBDzEBS3fUkW3CEkANsx7Eb4x6TWV45RLa9N5/6tfp/aCeAajVQbrLbt29QF3ILKxmD0fER1+azpgXAtqhTETFl1Tk97Xw9liSWNtZneQIM1lMa1jKhaDP2vp3cls8JUNSi1/Md60ce5a1cnfQdyR/Ki8FiXHEB9Z0mwuSD4R7FGYeG1WxzSZc0lwTr8pQBBjVHX23rXMLWglaNuZrDpmPkvnM7UqiAKno1KW/EwZj19wAIim+DPYQuftkkzfbQQPl1m4y6RouHRb1W1UqV3J1QY+g3+lFDkvKbRdpk3J15RPrssX7v5NwFrbAQSiuukSP+Y/zFdTIV7T9SmYPfBn2Tp4NYa9Qa0ejgwIByAoG+4z7RQuIMC/r88kq4gOxlII5a+v46yhnMroLkW7VtwxJAIgx9+2xpYxzSZTPDt7AL3ERCbFaM7V82a5zXBw1WfKD+LLrDhmZSdRZR9yKNwbQ+vmdfWUr4wYwjhPL3XN05TdYmbbpcGXOg6R7HEAkGfmtS/M0FxFgsy/M0EkW7lfe5s3CXFuixrs3SVGuBrVN1hdvWwJxOAOlbHgrGuwgDTBvPsD5CETRJDZIt7rL4h583GMIGp3hdCiRjC6Osz7U/p0qdJsN8/dOOD5qlZ1R2wQz93F+4NA0KzAaRmASAYn7+1WVAQwu1ifRaN8hhK/T3D2giqo2UAD4FY1Z9WVFFKiilRRSooq+ItB1ZTswIPyKii/N1zl9kG9ruMSgOgdWeSB/1EZ+tbMNqPa10awe7daGHOAMa3X3i+GRAvktea6VDPIUAAiCFKMxiZEEDpVbA5+bPGtjfn1AWX4wC2s153kGOn9pt/Z3x72eIfhryrZFpVPrI1ZMN9S2pT7aaz/GAyGVgdCbnkdfYe+yCpnI4F0CPTu791Tza8fPC2ltAFi8OoGDkST0IrHmtmJcN0A6tmMjdMvgy4f3VZJwzASMgBjA+KyvERGIJHQrUcKcThWz190X40zbuGc6TP2NV0S6pXa83OYT5hNKECo0dR7pEZmgEgwd8fG9bwtgW0WpgSYWpGUsqswAjdgNySAoJ6T1G2aY4D/ykc0DVBacwHl816In4p5jbJtpKMyJDOFDIDmB9gc+1FMadUFgsO8NdUuJNhME8z6r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8380" name="AutoShape 12" descr="data:image/jpeg;base64,/9j/4AAQSkZJRgABAQAAAQABAAD/2wCEAAkGBxQSEhUUExQWFRQWGCEbGBgYGSMfHBwcHxwcHh4iHh4hICgsIyIoHB8aITMiJSkrLjAuHB8zODUtNyguLisBCgoKDg0OGxAQGy8kICY0NC8sKy8sLywuLDgsLCwsLDAsNC8vLCwtLC8sLDQsLCwyLCwsLCwsLCwsLywsLCwsNP/AABEIAGgAwAMBEQACEQEDEQH/xAAcAAACAwEBAQEAAAAAAAAAAAAFBgADBAcCAQj/xAA2EAACAQMCBAUCAwcFAQAAAAABAhEAAyESMQQFQVEGEyJhgXGRMkKhBxQjscHR8DNScoLhYv/EABsBAAIDAQEBAAAAAAAAAAAAAAQFAAMGAgEH/8QAMhEAAQMCBAMHBAIDAQEAAAAAAQACEQMhBBIxQQVRYSJxgZGhsfATwdHhMvEUI0IzBv/aAAwDAQACEQMRAD8A7jUUUqKKVFFKiilRRSoopUUQ3mXPuHsGLl1Q3+2ZP2FdBpOiupYerV/g0lKPHftGJxYsEjVp1ucfYfPXpVoo8ym1Dgpd/wCj43gXP2+6E8T4zvXkRVum3dL+orpCBemSCR810KQBRdDhtGm4l7cwi0zM+EIbf43ilJdr9wyDAdiUYdcAwZz0rqG8ka6lhizK1g8BceYlVcHwLKLjMttSvpCudy4BEe4UT816Tso+vnysExrbpPoSsZ4eLfmlhDXNLd5I9MidjpI+K63hdtqkOyAbfe/jdbLnMryOi2r146AQNN0kNHWDgAdoIrnKCLhVNoUnNOdjb82gR5XRblPja9bYec7MhUkbElth0GMTHvXDqQOiFxfCqRMUxB9PvdMHLfHRKA3LM4ljbYYG2VOZnpXDqXJA1eEEH/W7ukRPjp7Jn5dzqxf/ANO4DmI2P+Rmqi0jVKqlGpTMPEIhXiqUqKKVFFKiilRRSoopUUUqKKVFFKiilRRSoohfPef2eETVdaD0UZY/Hb3OK6a0uNlfh8NUruysCTuZeKr9/wBFspaV9gC3mQcSSFwdjA2k5O9WimBqnFHh1OmZfJjuj3+eiE+I+Tm0yhLtsgqDrMhmEADMN1k/9q7Y6QisJXDmGWkRNuV/DuQHmdk22VbdwSYwuzGN/ieveu2mdUdQqBwl4sOfzdUcMy2zbdGZmzqWI0noPfvivTdd1Wky0iBz1lVcTZZgBMsclcYzMxAr0FWuqNm2niiPL7gdAIRfLYku5PqkARGnG079a5KFrt7U3OYaco36+SO8PyaeHuXlNuS6nTB0jSLgUgdpfVsdutVl94QdSvFZtMg6G9uhPjaEEfhCiFzdTWDgqZj3GBirJuihW7eUNt1+FDLVsMJuXCDpJT0zq7CenUya67kW42lonY9N/HZaGus4WSVCqADI3BHtmvNFwwta0jcleeTN5bgFNRYHSGMROxkA5G/xUdcLmvFSmQT9/wALovg7nl/WLN24l1QI1+rUD9SOuN+3WaHqNESEgxuDphhqMBB5Wj4PkQm7guZ27pZVYal/Ep3Hx299qqIISmpSeyMw1WyvFWpUUUqKKVFFKiilRRSoopUUUqKJQ8T+M0ssbNllN2QCxyqHrMdatZTJuU2wPCqlcfUeDl9T3JD417V5btzzbrsW9AOknYZMmQJkYEbVeARAhPaNJ9CoynlEb/PzdV8FxlyyPOe2GVmIOomX04YdxmPtUIBsuq1Nj3fTa6/TadFOac4u3m1x6o06Y9IUARv1mc/SvDkYLld0sLSYwMFxrO/X7LO3CFzLCDGV3G28nvvQb8extmieqtDABGy1ct4FWJlwpAJ1NsY6COtC1cZUdZroXlWKbYAnu6rXw/L0KatRLNsqLLwJnH2rgVi90Zl4+sWuy5QANzYL4iboA7idtOZG+Mx1qgGHlouvc0dswD32RRPEIFsoLZUuIZh0AYQFHTE/NdPfl7A8/wAIJ3DyagcXSBcDrG5+WQS6FIYlcntgDvivfrVBF0wAIIA/azXOEXaCJz6T9P8APvV7ca9rZldQ09pbjyi2WKPdVlFskkHBMSoB7zvRDeINntWQTnPjOGmZHeOZ8tFl5tw3lLbZTcLlZbUukERnSRmBn4NHU3h4kLvCk1C9ro1tvf2Wvgeb3eDYI1pCwEqDnSRkn/sCoz2qFoch6mHp4mSHGNzz/ooanNLqMLi6m0+tm2IJ3yOk5iusoNiiqmHo1Ow4DkPnduukeF/GS3yLd6FuHZohT2+hP6xQ76ZFws1jeGPoDO27fUJuqpK1KiilRRSoopUUUqKKVFFzzxz410FrHDvDKYdgRPuF/qfir6dKblPOH8LL2/VqC2w/KUbfFi8HuX2ksyhmBAIHUBYgiP1q6IsE9Y11MinTEQDAj76hYnvWrjEeoHSdJUDJ/KCBtG9ewQvS2pOYfOcIzxvCI0AWmQooEzM4lmIO09x2oCrii2Qy6qoNcBLnWJ/oKy7wlsAMAwBt6jkYb7ZEjagqjy4ybq2m947NpmO8L5b4hn1OWAbBbuc9u43od99DdeuptbDALey+2OJcp5IAKswOF9U7YPSunEFuWbfN1H0mZ/qk3A52WjjeAuQdCsSWMyuQAMZGDPtQn+VhWP7TwPL7KqliKcjOQBHPX72RLheSsgP+ocDToIWGI9UzvArwcUwpGYON94OvlyQlTHNeRp1kTbZYE8P3ClyUbWI0ZGZmZA6xn4rpnEcKZ7W4Gh6x86Ik8Qpio2HCDrY+Cqu8PcQhQjBNQILCYOJMjcV63GYZ8APFuq7ZVpOGYuBMbHXlqqrfFPauBgVZlkZWRufvvRFNxaCZv5rt1FlSmWmQD1uvduCoZiAZZoIBBPQQMifeuHsaFy6QS1vQd3nYqnguHV8XCZJACgSSp3olhykAG6srPLR2RbmdJX1uFsi/qFtjZYwwY59WJ1dYAJj2o1mL2f4FDuZVNKMwzRt0/aFnWiC2yhbnWDk9gw26UfY3C67JdnBt8081lvXFVf8AULekekmCCDtHt/WvYV2UlsZfnvddB8B+L2uk2r7A5ARjg52U9DtvVFWnFws7xLhwpdumO8fcdE/1QkqlRRSoopUUUqKJV8Z+IvJHlJJcglo3VY9tvrVjGSmGBwZrOzHRclW4AxcaMH0zBB6nUO5/vRfRawEhuQjv+0dyttjXJJiWkBRgE/yjtXLnBok6Kdqm4QJ71qtWFDaiMtnHScwKUYnEOeC3RqsawtH3R7hx5lyG9baRLhoEYERG+wjrQ4kt1Qj/APXTtYTpH7R3nHLFItBbRHoyurTHQE4PvjfJqrF4mhh2gvMdN7JZhcU5peXP3sYnvj5CzW/DqK0nV7if/KzmL43UJy025e+5/SsdxKoRaO9E7NhVgKqgDsM/NKq2Jq1wM50CCdUe4y4kqxs0MDZcKy1984GcURTdLQ3+V9L267LkogygWzMe3v8A1rQuZTp4E/UA1EG95kc5iJ8JQ8kvsh7RGFj3ms7VIgwwDqCSiAOqy3eHRhDKpnGRkfQ17QxdWjOU6q1tV7dChN/w8ASbbEGNjn9ab0eNuzAVhPUfhMGcScbVB5IOtu5auDV/DYfhbp96e0MRSrgPY5MC+nWp2v0RPw/wquwPlFl1fh1TJ7xGAO/0FGRJA1QuOqOY2M8GNY0/fTxVXiC1aTiGYWjcIYgQxid4I75n70RTr5XEA2C8wrX1qABdFuST+JWHYkBe0x9yOvamjHhzZaUcwlljf5svevzCzEgAwSqCBI7dvvXUQvINOIvtddO8B+JTeBsXsXU/AT+dBGfc+9DVGRcLL8QwYpH6jP4n0PJONVJYpUUUqKIdz/mX7tYe7GoqDAHUx/LqfavWiTCuw9H6tQM5rjHGI7E37jnzGMjsw/Nnt7UYI0C2NFzGD6bRYD+vHmqm0v2MwIAMZ2PSIJIqG1yrCyIPzqjjctWwAmhCw9TsHJ1L0XJMHp6YNJsVi3PdlGnzVV0qn1CXgmDYCNDz0v4q3jOLBmFVeyaFOOnqInb+VUNdmYbL2lSO5J6yfbRFOXcmYaWZiMyABBMZB+5pFjeK/RbkpGXHfYd3NA4jGtMtaJ6+6PsScE9evSs6+pUrP/2He87TzSqw0U09zXJZchxUle7duF1QDO2dj/neiKVPJSFUgHNYXuDzj82XJMmFm4rnNqyoNy4qKDk75+lE4d9bstptiJuADJ31t8shamKw7DDniTtP4QweK+FbURcLQJYqhI9sgdag4fiKpNSoYJ99tFU7imGZadOhXix4u4dioDsNRhSVYDtEkR1/WuP8PGME8us7fs+ag4nhSbn0K32OaWXMLeQmYgmDPaDQ78FWY0SNfTvRNPGUKn8XBbrdrUcRtOTXNDDmpUytI0m5jw71eXQJViXI2UbQBO1XsxGV5cxguDlEzlG/wrktkQSqeJUXAEbIHSOvxXn+ZWcWhrjLdLAX5WF/FWU3GmczbFLnNOXXrLMbLuylSCBuAcx7itHhuJMqn6M9rSefPuTehiaVZobVABkX+6E2LjO4JORMMcZ337k0yykApg9rWNIAty9PJZ7/AAwZSWIJMwD9f5zBq2hXdSfbyXjgHEAfP0s37qbMqoQnRLkajgx6TJMfEdc08a8PGYKDJUu6dbC22602ee3rWpgArNAUqFIUL+FZMmYxP3qFgKGxGDovIYSSN+ZnUrrXh/mY4mwl2I1DIiM9Y9qFcIMLJ4iiaNUsOyI1yqFKiiQ/EN+7xXFFLIY27Nu4GGIYlYkd/UQsexwOtzQA2SnWEZTo0M9SxcRHn8Pkkg8CxbQqXAijBacgde2T27Cr53Tk1gAHOI+eq+8IGYlmCgmBCzmBAO+59v0pdjcRBDG+KMbAA6aaW5+C3o3ll1YMGIiMRg9QelLiSGE6LiPqBrmxHzRHuVcs9Zu3FXU06VH4RPWP5VnuIcVN6NKI/wCjHt3c0rxWL7ApUyYGp3PzdMTy3UkdMQKAxH1K5gkkD+NrWFuo3SlsNX3ilYEzMxntjvVuNw2IY8hwOYgA7hcsc2Epc78WLZYW7Sa3b8xwq/BiRHWQPevMPw05CaojlOvdulmM4s2nIpXPp+0qcXzfiRcsvfuMUdiwS2wAGnAiNt49XbrTehhKNJoc1vjulFXG1qozOJjW1ln8T8eWVFACqc6ozkn8WNxnIrqiA4yUBSAcZK2JxrlCbEjzHBe3atQoUIAJJwcnYUU17nMg+MdNEQHOLI9vRaH5DdHCyQ3krdR0VR6wYfWI6Eyg65rpjHGmY0nXwK7ZTcaZ5T9ihb23F43r9pzpaSrektjYmBn+1UEO3FiqHNdqQtPC814v/VtvpVELMjaYgE7rOcQMQe1CHCUaktLfEa+dvuiMLi61I5WOJjxHqm3kfjG3etjzBoYKJO6/ETGehoDFYRzBkpXtF7kdyb4bi9Nz8lbsnnt+kx8NfGII7ggT0xt0oDC1DTcBpBmYkzGicuEjmtPDoxcHM9Z7daMwlHEVcSx7ZzTebW37/wB2XDy0NISr4h5OyoWtg6Z1MvQHuKb8PxVW1GsDOx+3h6p5gca17srzfQH8oD5gKgQAwnVOScyPpG1M5uHEXTMB2YkqrjEa0G9LaysYJGMGff5o/CVspyusPnuvGBtUh1te9Db3Mbovai0HJJERnrpKjodopqAIXApUyMsW0+QSnfwXzby+ICAu3DuiIpZSArKD3AxJInrI36U1G2ndIuI0Jp5jGYEk9xXSKHSFCvFHMv3bhrlwGGAhcT6jgYrpokwr8LRNaq1g3XOuRc9s8OCxFzzAMCPx4OSSZwSRG2QaIcwmy0tfB1KxFNpEc+WmnfzQyxxZa5oLaWg6mWSvfYHHY1zWcGMzeSKdQBMgW5HVfAQIzEdaSD/ZJRwujvIuVG83mMJWcf8A2c4+gx+lKuJYirTb9KmJc/Tn4cz7JXjcWKI+m3X2TS3DwDJXHvv9KzVTCOYHEvbbbNc2Btz1SIPnZebvHW7QNy4dKjJPb6dzVuCqMdWGabxpt3Kus4MYXE2CTfG/iPzbYCsbaHETDAx+f2O3xWjdUbUqZmjQQOdlla+PdXJaz+PLdJvMbeoB0YugUAMd/efYH9KgcM0HVBh3agquyxgm5bJ1/hJH5gNx98xR+E4XicUYoCw3JgL0tiI0V/DtaFxCzF0KnWMKAcRBfEzNPB/8w5tMmo/e0K2mxhOV0+yqtXHIY8Nbi1pa4AzAMFGDJkTmMCjjwLBtptzyXbwTrsu/p5iRHj3Ldw3jx/J8t1WColQPxFRg56E9u1djgWF+m5oJE9V0SQMjRZB/3y4yxcD/AMUagSSQRO+e2c0tq/8AzuYg0qmmxVTqbgZC92w+sJpJOqQI/wB2B8GMUhxWBrYYxUEex8lwWwJRpfDt66zogFmAGM4KYOD742oUNLXQ7aZ8F4GuDoO0yjPIua3OHUFmt3UaCttGDsixjA2MGI7jpQGMwLJDpEnfr1R2Hx78Jla5wcw9dF0DlXH22UOrFgcgjr/aKEwOJpYV/wDtzZh6/obc1pJFZgcwggr5duSZJjrigK2IL6uYmJvY+XjzVwEBJPPeA8p5/K5Jn37VqOGYz/LZlf8AybY9eq0mCxArMjcW/ax3LTshuZZZgvOJ7fbpTFocHdEQ17W1AzfkqbnIbgW55hRRGr+I4B6wAPg/pTqhWDmjmhHYmkajQySOgVPLuOWRrDaQAIVTA7nfJj1Z61c4LuvRIkCL8zr+Bsux8h5gt+ytxSWG0kQTGJI996DcIMFY2tSdSeWOEFLPj/iVa5Zss+hBNxzExEacd5qykN0x4W1zc1Rok6Dx19PdIoseddu67kuULKSsSYLREYGKvmAnhf8ASYMotI38FbwK2wivE6wRHVSNj7iP60txzw52TkiGteSdo8j+FpThywRAh9UEGe+5j3gfaldWoKQLn6C69Lw0lxOnyE8cNw6qoW3IAjSJrI1n/wCTVL6ci4ygnSeSzL6hccz919cxO0DJmOnvQwY9zixl4vtNtb/aVySAJKQvH3Hi6baq9trSN6gpMyYPq+g2+taTD4b/AB2AGM2ttb7dYWY4livqvgHshA34fRccXLgueUFdfUQtxTmJ3z79qLNIMNt/VLjTFM7flD+M5rb0OFLIzNAWc6YzB2gNjvitTwvgTGkVcSJOzdvH8LptHdZeVc1uk2Ld64RatyUDEhQPYgSDI3rQ02CnIaIJ1si3X8FVz68Cq27YY6RLagNydxG4miKzjBBuq6NMuIygreEsW7LabBdbr6bb3HAZQEBIEd2PURQuV7XwTpr46I4YWq9phhVNvgCLCHy1V7d4TdJOl0KloPcCBtnNdEuD7aQo7B1Wt7Tfusdq+Hu5uG3ZDNABLaQZgLidPT5qyOdxuhHAtsRBXizzS7ba49lnUPbhyDnTjE/WK4xFNlQ9poI63/S8ZIbllNnBc4UhfNuAh0h2UmCxGzE7H9M1juMcANJpxGHmJu3lvbmOmqArUSDLJ63VPLvNuMW/hi27aNZAAWJbIWJgdetJW0mvyztZWtpB8T3I/wCHuZaONKa7Ys3R6dGLeroQOhMEHbcTOKCxmDGJsIDuf2TDh+MNGrkOhtbQdQne2ylQcEEY/vWaAaxvavMiNwtQDOio5lwgu2ihESJBnr3orDYh2Ge1+Xl4zqR3/ZX4asaVQPCVbhRoRVKBVJdWbBYDcdq2RDXjMywTxge3tkzJsQNisvMkuE+XqIJALFjjacn6d+tGYBxY85t100NLfqAaG0d6zcWALCqLmTFy7bVIhiNKjVH+2SRNOBqqWuL6hc4aWBnbUp2/Z3eW2z2A+oMi3F6RurCPqBmqat7pFxRpcRUI5j7j09kA8Vccz8ffTZAmhiQGhYBMSRGTVjBDQUywFINwrTvMj2urfDvL0vOodnjQy22KKMkFejEwM5jcjO1c1HZRZeYmo6iyWAaybna/IeXJUc14ZQ5D3VVh6YKN06/h696UvGdzkfhXu+n2WEjvH5WrwvZ1trbIQQp657TWe41XFNraR3MmNwFRxJ+RuRupuUzBu2ATtWac8tJA/iTp+UljmlPx1zc2lFtF1a51ey9Me5/lTHhmGa9xedBolHFsTlb9IanXu/aDcFwa3L7BtYP50FtAigCN9eOmR2rROdMjTn09VnS7MSPPkPVUeOrtvh2K8ORp0BSHSQYH4c7so74ya13DuFMIFd4ncA6jr+EY9tPN2b6apL5wzrdOoIGWJFuNGwysdwMkdafjsQQuSM1ip5zX9OpmZra6bYHYZC/GT8ivWtbd+ic4Phhe3NW05fnkrBwlx4/huwYQmlTLRvsMxirXuYCc5jRO2UaNEEAABE+T8BdJ8u3ad3DxcLWgwRT+GQQSDht+1V1XMYJe4aWvqrHkNu4910/83Is8vFu4B62DWh5QDBYlmZSAAe69Md6ApgVsTnG2t7dAPyhWw+tmG2t1zXmF93tk6bOk3IBtoqmYnYQQpHftTFrAOcq5+HpvEPE991gs8awVrYYhLgAcDqBkdMQe1cuAdE7JFiuGGnL6Nxy38Oa9Jw7+pEUsgyxKz6B+b6DvXjj2Y2lJwLz0R7kPmJg2n0mSpuJMiDLKGgHGcVkuMcNY1xxNCC3Rw5ciq3sLHBxGybvB3KLLumrzHUOPLLKFhhnBDEnOmfoKRUIfUbMx86qYfK+o2Zj51R7kF5VJ4ZnbVa/D6QJSYnDGc0g4phqTamcuIGmgP3CfcMryDRH/ADp3euiLT9qRl0kTom6VvENs2rupJVXGffuD81suFV21aBY3awnknnD3CrSyuuQhTuNu9MWy0Abo6DoV7XUXkk+YUAKpbXTpAwTL4kdT+lP2kFoI0S/I0W2B3Jn2TdynhU4e/wAN5TNpuJBEDpIk5mJJOJG1VuJIMpRiXPrUn5wOyeu6S/El23evlrMEFmlixYNqbeDED/zoKuZIF07wLSyhlqW0tERZX8Bzy9w9wojo4DCSBj040g7wY29qpr2plwC4dhaVcS5pHId/4XvzTcOorq0gkg533JP1pI0uAReUUxAMSmXw/wAPFhT/ALs49/6xWP4s9z8QeQ7Pz3STHvzViDtZFtAEAz742/vQpp0m5WvJB/6t/H8oKSdFz/m/F2n4l20aizaUJufhWB+TqCZz71pGNpDDHI2OV+gWMxmJGIzv1vAMoO/F3eCCXEKgOxEyJYjEEZwpMyd/imvC8NUr12sIgTfw1VVLOL6fpArvCXPNYcUSRZYG6FImHPqKZiTX0H6udnZ8PLdF5MrrrPwyoVYEM+8QNuvXrO/zRLO1NrfPnenXCuH5orVPAff8IvybhldbNvh2L372Lii2JSDIKvuCRMwRIFUiq1svrAADS+vNPM4EuqCw06rsPhjwYtgW3vt5t22IQD0ogMSABvMZJ3pBi8caxIaIB9Urr4k1CYEBNaqBsIoBDLzdtKwIYBgRBBEgg7gjtXoJGikpI8Tfs14e8C/DKti6Oij0N2BXYZjIphheJVaJ7XaHVF0cW9hvcLk44C1Z4i6nEarLW1lVNsPNztBxpPzIp59bOAaYBB1vtv4pj9TMAW3G6vD3QjkHSty2C5C4gzCCNlOfTgY2xROWidBp8nqkPFsAGA1qJgaEff8APmsnB8Tf4m4iBbjrOi3quMUDDsWJC+ncDpFL6v0g17XAQ7W23glOQ1Q0FMHLueX+FdkkIgA29QULOxG2okZr59iG1sK91Pfnz5FCZ6lIHLr8+dVZy7nDji1uIJtqP4kkkQTDMSd+hz2pZVpF9E2vrzv+13gKppVGvJjn46z7ro5WsqWENzR82W2m6FeJ+EBsg51Kdo74/wDfin3CHNo1YJMuBkRA6HrKO4ZUy1o2IQG/YsgekFlUCSW0nM7CD/grUtc14ITVr6zjDoE7RPqh1zXZm6GRZYQsepoGoY6jpTPBOzUGghc1MjzlgnrsNoV1jm1y7xNm5cY6hct5mAqapYD2g5/40UWgNICrfSpU8M+mwbGbanY/jvWfkvFA6ry20121djqMgzEek9u3Wa9cNlK9KAGFxgkDu/v0W3lEC+kqjpdAWBss746GSDv270PiD2Fw+XUy4Egi/wA9l4uPoVYABiSRvB6EbUonkjwA4u3H45J4sDSigHIUbdDGf1rBYqo01i5jibyD89FmKhzPcep9174viItuzST1APq+KupVPrPP1jJJE3uY16eaCxb/AKVBzhsNvt1XI+JvW+Iv3Cwf8B0FYBnYSCMVpafYb2ljmDI2/wA5LbzHhkv3V4fy7VrQNBhvWSQp1YkEgzOevtWs4HRy560Rt5XPuI8UWA3MYEHT9qrxl4b8m4VW7ZgopDuYZgBAjf6mIpzhqpe0nLCObh89VrBf8Jd4tzb/AIIdCk6jpyJ0wDqgHYwR3mmTCCRaO9a1gAiBHRdo/ZR4XTheGF85u31BJI/CvQD7ye+O1ZviFfPULBoEoxVTM/KNAnqgEMpUUUqKKVFEhftc8MrxPDHiFH8awCQRiUxIOMxEjtnvR+AxH035ToffZE4arkdHNccu8wZ7WmQmANK+kNHcdT71pv8Ajr1+WTggZYPqvHKeI0sbZDFCWKqXZQJBGo6QdhvQb2wMsf1yWPxNE0axbtt9kf8ADXBDzEBS3fUkW3CEkANsx7Eb4x6TWV45RLa9N5/6tfp/aCeAajVQbrLbt29QF3ILKxmD0fER1+azpgXAtqhTETFl1Tk97Xw9liSWNtZneQIM1lMa1jKhaDP2vp3cls8JUNSi1/Md60ce5a1cnfQdyR/Ki8FiXHEB9Z0mwuSD4R7FGYeG1WxzSZc0lwTr8pQBBjVHX23rXMLWglaNuZrDpmPkvnM7UqiAKno1KW/EwZj19wAIim+DPYQuftkkzfbQQPl1m4y6RouHRb1W1UqV3J1QY+g3+lFDkvKbRdpk3J15RPrssX7v5NwFrbAQSiuukSP+Y/zFdTIV7T9SmYPfBn2Tp4NYa9Qa0ejgwIByAoG+4z7RQuIMC/r88kq4gOxlII5a+v46yhnMroLkW7VtwxJAIgx9+2xpYxzSZTPDt7AL3ERCbFaM7V82a5zXBw1WfKD+LLrDhmZSdRZR9yKNwbQ+vmdfWUr4wYwjhPL3XN05TdYmbbpcGXOg6R7HEAkGfmtS/M0FxFgsy/M0EkW7lfe5s3CXFuixrs3SVGuBrVN1hdvWwJxOAOlbHgrGuwgDTBvPsD5CETRJDZIt7rL4h583GMIGp3hdCiRjC6Osz7U/p0qdJsN8/dOOD5qlZ1R2wQz93F+4NA0KzAaRmASAYn7+1WVAQwu1ifRaN8hhK/T3D2giqo2UAD4FY1Z9WVFFKiilRRSooq+ItB1ZTswIPyKii/N1zl9kG9ruMSgOgdWeSB/1EZ+tbMNqPa10awe7daGHOAMa3X3i+GRAvktea6VDPIUAAiCFKMxiZEEDpVbA5+bPGtjfn1AWX4wC2s153kGOn9pt/Z3x72eIfhryrZFpVPrI1ZMN9S2pT7aaz/GAyGVgdCbnkdfYe+yCpnI4F0CPTu791Tza8fPC2ltAFi8OoGDkST0IrHmtmJcN0A6tmMjdMvgy4f3VZJwzASMgBjA+KyvERGIJHQrUcKcThWz190X40zbuGc6TP2NV0S6pXa83OYT5hNKECo0dR7pEZmgEgwd8fG9bwtgW0WpgSYWpGUsqswAjdgNySAoJ6T1G2aY4D/ykc0DVBacwHl816In4p5jbJtpKMyJDOFDIDmB9gc+1FMadUFgsO8NdUuJNhME8z6r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8382" name="Picture 14" descr="http://mirgif.com/spasibo/spasibo-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9996"/>
            <a:ext cx="8715436" cy="63622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4">
      <a:dk1>
        <a:srgbClr val="21B2C8"/>
      </a:dk1>
      <a:lt1>
        <a:sysClr val="window" lastClr="FFFFFF"/>
      </a:lt1>
      <a:dk2>
        <a:srgbClr val="6ADAFA"/>
      </a:dk2>
      <a:lt2>
        <a:srgbClr val="DBF5F9"/>
      </a:lt2>
      <a:accent1>
        <a:srgbClr val="0F6FC6"/>
      </a:accent1>
      <a:accent2>
        <a:srgbClr val="009DD9"/>
      </a:accent2>
      <a:accent3>
        <a:srgbClr val="21B2C8"/>
      </a:accent3>
      <a:accent4>
        <a:srgbClr val="10CF9B"/>
      </a:accent4>
      <a:accent5>
        <a:srgbClr val="5FF2CA"/>
      </a:accent5>
      <a:accent6>
        <a:srgbClr val="CAE9C0"/>
      </a:accent6>
      <a:hlink>
        <a:srgbClr val="E2D700"/>
      </a:hlink>
      <a:folHlink>
        <a:srgbClr val="85DFD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</TotalTime>
  <Words>51</Words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Булатов</dc:creator>
  <cp:lastModifiedBy>Булатов</cp:lastModifiedBy>
  <cp:revision>5</cp:revision>
  <dcterms:created xsi:type="dcterms:W3CDTF">2014-11-08T20:11:44Z</dcterms:created>
  <dcterms:modified xsi:type="dcterms:W3CDTF">2014-11-08T20:59:53Z</dcterms:modified>
</cp:coreProperties>
</file>