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9" r:id="rId2"/>
    <p:sldId id="276" r:id="rId3"/>
    <p:sldId id="282" r:id="rId4"/>
    <p:sldId id="281" r:id="rId5"/>
    <p:sldId id="278" r:id="rId6"/>
    <p:sldId id="283" r:id="rId7"/>
    <p:sldId id="284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25" autoAdjust="0"/>
  </p:normalViewPr>
  <p:slideViewPr>
    <p:cSldViewPr>
      <p:cViewPr varScale="1">
        <p:scale>
          <a:sx n="85" d="100"/>
          <a:sy n="85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59AF4-8094-494E-BA17-EAD80A162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210F-6A43-4F80-8B27-EDCC28D8C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A210F-6A43-4F80-8B27-EDCC28D8C4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A210F-6A43-4F80-8B27-EDCC28D8C40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gif"/><Relationship Id="rId15" Type="http://schemas.openxmlformats.org/officeDocument/2006/relationships/image" Target="../media/image23.gif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открытый урок\computer-40013_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35237">
            <a:off x="1967514" y="551567"/>
            <a:ext cx="4594567" cy="436483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Brody" pitchFamily="18" charset="0"/>
              </a:rPr>
              <a:t>Welcome!</a:t>
            </a:r>
            <a:endParaRPr lang="ru-RU" sz="9600" b="1" dirty="0">
              <a:latin typeface="Arial Black" pitchFamily="34" charset="0"/>
            </a:endParaRPr>
          </a:p>
        </p:txBody>
      </p:sp>
      <p:pic>
        <p:nvPicPr>
          <p:cNvPr id="3075" name="Picture 3" descr="C:\Documents and Settings\Admin\Рабочий стол\открытый урок\YkX_9JB66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14554"/>
            <a:ext cx="9144000" cy="47863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8992" y="6572272"/>
            <a:ext cx="5486432" cy="285728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http://www.haglar.ru/image/data/clubs/YkX_9JB66KE.jpg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Коллекция обоев на стол\WallpapersMania82\vol82-00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15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92922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smtClean="0"/>
              <a:t>   </a:t>
            </a:r>
            <a:r>
              <a:rPr lang="en-US" sz="9600" b="1" dirty="0" smtClean="0">
                <a:solidFill>
                  <a:srgbClr val="002060"/>
                </a:solidFill>
              </a:rPr>
              <a:t>Food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6429396"/>
            <a:ext cx="4486300" cy="428604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http://o6oi.ru/main.php/110796-1/0006.jpg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открытый урок\110601_e3dee43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450" y="500042"/>
            <a:ext cx="836939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1636194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[e]-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14612" y="285728"/>
            <a:ext cx="163619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7148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bread,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571480"/>
            <a:ext cx="292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breakfast,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571480"/>
            <a:ext cx="115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egg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500174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[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:]-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1500174"/>
            <a:ext cx="1192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tea,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1500174"/>
            <a:ext cx="1875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sweet,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57752" y="1500174"/>
            <a:ext cx="1699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meat,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1500174"/>
            <a:ext cx="101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eat</a:t>
            </a:r>
            <a:endParaRPr lang="ru-RU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2357430"/>
            <a:ext cx="125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6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ɔ</a:t>
            </a: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-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2500306"/>
            <a:ext cx="2698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porridge,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500306"/>
            <a:ext cx="2268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orange,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500438"/>
            <a:ext cx="1346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[t]- </a:t>
            </a:r>
            <a:endParaRPr lang="ru-RU" sz="4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3500438"/>
            <a:ext cx="2257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tomato,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3500438"/>
            <a:ext cx="1909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potato</a:t>
            </a:r>
            <a:endParaRPr lang="ru-RU" sz="4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2500306"/>
            <a:ext cx="1172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salt</a:t>
            </a:r>
            <a:endParaRPr lang="ru-RU" sz="4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4429132"/>
            <a:ext cx="151515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[ʌ]- </a:t>
            </a:r>
            <a:endParaRPr lang="ru-RU" sz="5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857356" y="4429132"/>
            <a:ext cx="1550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nuts,</a:t>
            </a:r>
            <a:endParaRPr lang="ru-RU" sz="4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57554" y="4429132"/>
            <a:ext cx="2010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butter,</a:t>
            </a:r>
            <a:endParaRPr lang="ru-RU" sz="4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86380" y="4429132"/>
            <a:ext cx="1370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mug</a:t>
            </a:r>
            <a:endParaRPr lang="ru-RU" sz="4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5357826"/>
            <a:ext cx="1622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[æ]- </a:t>
            </a:r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57356" y="5357826"/>
            <a:ext cx="1367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jam,</a:t>
            </a:r>
            <a:endParaRPr lang="ru-RU" sz="4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43240" y="5357826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salad,</a:t>
            </a:r>
            <a:endParaRPr lang="ru-RU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57752" y="5286388"/>
            <a:ext cx="1869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carrot</a:t>
            </a:r>
            <a:endParaRPr lang="ru-RU" sz="4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73069" y="6488668"/>
            <a:ext cx="3870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http://i.zlowiki.ru/110601_e3dee431.jpg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71942"/>
            <a:ext cx="357189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714356"/>
            <a:ext cx="5433258" cy="47974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Dear friends! Please, come to my Birthday party on the 4</a:t>
            </a:r>
            <a:r>
              <a:rPr lang="en-US" b="1" baseline="30000" dirty="0" smtClean="0">
                <a:solidFill>
                  <a:srgbClr val="002060"/>
                </a:solidFill>
              </a:rPr>
              <a:t>th</a:t>
            </a:r>
            <a:r>
              <a:rPr lang="en-US" b="1" dirty="0" smtClean="0">
                <a:solidFill>
                  <a:srgbClr val="002060"/>
                </a:solidFill>
              </a:rPr>
              <a:t> of March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en-US" b="1" u="sng" dirty="0" smtClean="0">
                <a:solidFill>
                  <a:srgbClr val="002060"/>
                </a:solidFill>
              </a:rPr>
              <a:t>From:</a:t>
            </a:r>
            <a:r>
              <a:rPr lang="en-US" b="1" dirty="0" smtClean="0">
                <a:solidFill>
                  <a:srgbClr val="002060"/>
                </a:solidFill>
              </a:rPr>
              <a:t> Rabbit Pick, Magic forest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Admin\Рабочий стол\открытый урок\207ujj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122671">
            <a:off x="9088225" y="-572317"/>
            <a:ext cx="1996531" cy="1780690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открытый урок\1328580okb52ubiz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3870" y="581006"/>
            <a:ext cx="2611996" cy="2562242"/>
          </a:xfrm>
          <a:prstGeom prst="rect">
            <a:avLst/>
          </a:prstGeom>
          <a:noFill/>
        </p:spPr>
      </p:pic>
      <p:pic>
        <p:nvPicPr>
          <p:cNvPr id="8" name="Picture 6" descr="C:\Documents and Settings\Admin\Рабочий стол\открытый урок\b5e0a40767a92d0d97bc6a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1222" y="2857496"/>
            <a:ext cx="734289" cy="1399737"/>
          </a:xfrm>
          <a:prstGeom prst="rect">
            <a:avLst/>
          </a:prstGeom>
          <a:noFill/>
        </p:spPr>
      </p:pic>
      <p:pic>
        <p:nvPicPr>
          <p:cNvPr id="9" name="Picture 14" descr="C:\Documents and Settings\Admin\Рабочий стол\открытый урок\bth_YpwXrjVXJJrlpSOIjfXQ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28858" y="357166"/>
            <a:ext cx="1643074" cy="14388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571932" y="4643446"/>
            <a:ext cx="2476494" cy="15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714676" y="0"/>
            <a:ext cx="1595429" cy="146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143304" y="2214554"/>
            <a:ext cx="2199435" cy="150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2660" y="2285992"/>
            <a:ext cx="1785923" cy="119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72660" y="571480"/>
            <a:ext cx="2286016" cy="13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55055">
            <a:off x="9144000" y="1357298"/>
            <a:ext cx="2214578" cy="137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 descr="C:\Documents and Settings\Admin\Рабочий стол\открытый урок\79622249_9aff792a7a7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143040" y="-1079750"/>
            <a:ext cx="1493840" cy="1079750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0430" y="7500966"/>
            <a:ext cx="1908927" cy="14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2" descr="C:\Documents and Settings\Admin\Рабочий стол\открытый урок\765719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3108" y="-2286040"/>
            <a:ext cx="4286280" cy="16430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727954" y="6488668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http://yandex.ru/images/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4.44444E-6 L -0.24739 -0.01991 C -0.30087 -0.02709 -0.35937 -0.00116 -0.40399 0.04953 C -0.45607 0.10787 -0.48403 0.17523 -0.48923 0.24675 L -0.51944 0.57569 " pathEditMode="relative" rAng="8421785" ptsTypes="FffF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-0.04514 L -0.32622 0.02199 C -0.3625 0.03495 -0.39914 0.07037 -0.42483 0.12083 C -0.454 0.17639 -0.4665 0.23171 -0.4632 0.28217 L -0.45296 0.51597 " pathEditMode="relative" rAng="7499990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08351 0.00278 C -0.10035 0.00255 -0.12101 0.01181 -0.13837 0.03056 C -0.15764 0.05139 -0.16805 0.07477 -0.17153 0.09908 L -0.19219 0.20695 " pathEditMode="relative" rAng="8462718" ptsTypes="FffFF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0.02524 L 0.52691 0.025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02 0.13009 L 0.23282 -0.04907 C 0.25729 -0.08935 0.29358 -0.11134 0.33143 -0.11134 C 0.37483 -0.11134 0.4092 -0.08935 0.43386 -0.04907 L 0.55018 0.13009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3 -0.04699 L 0.2441 -0.01203 C 0.27448 -0.00555 0.31649 0.01343 0.3592 0.03797 C 0.40781 0.06667 0.44514 0.09514 0.46945 0.1206 L 0.58629 0.23982 " pathEditMode="relative" rAng="1434582" ptsTypes="FffFF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07014 L 0.25087 0.332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2 0.08612 L -0.19219 -0.0074 C -0.21111 -0.02847 -0.23976 -0.03981 -0.26927 -0.03981 C -0.30313 -0.03981 -0.33038 -0.02847 -0.34931 -0.0074 L -0.43993 0.08612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36857 -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7309 0.305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572032" cy="14287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sz="6600" b="1" dirty="0" smtClean="0">
                <a:solidFill>
                  <a:schemeClr val="tx1"/>
                </a:solidFill>
              </a:rPr>
              <a:t>Let’s cook!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36258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7143768" y="4643446"/>
            <a:ext cx="2000232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614781" y="6488668"/>
            <a:ext cx="252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http://desktopwallpapers.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открытый урок\post-115838-13774157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открытый урок\1310573305_birthday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42852"/>
            <a:ext cx="3789783" cy="25370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1214414" y="6304002"/>
            <a:ext cx="79295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http://spectra-forum.ru/cfs-filesystemfile.ashx/__key/CommunityServer.Components.ImageFileViewer/CommunityServer.Discussions.Components.Files.1647/5556.197.gif_2D00_640x0.png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открытый урок\1369227938_844939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719010" cy="215423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Green - </a:t>
            </a:r>
            <a:r>
              <a:rPr lang="en-US" b="1" dirty="0" smtClean="0">
                <a:solidFill>
                  <a:schemeClr val="tx1"/>
                </a:solidFill>
              </a:rPr>
              <a:t>excellent (5)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 Yellow- </a:t>
            </a:r>
            <a:r>
              <a:rPr lang="en-US" b="1" dirty="0" smtClean="0">
                <a:solidFill>
                  <a:schemeClr val="tx1"/>
                </a:solidFill>
              </a:rPr>
              <a:t>good (4)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n-US" b="1" dirty="0" smtClean="0">
                <a:solidFill>
                  <a:schemeClr val="tx1"/>
                </a:solidFill>
              </a:rPr>
              <a:t>not very good (3)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286520"/>
            <a:ext cx="427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http://uploadimagex.com/uploads/2/4806.jpg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1304</TotalTime>
  <Words>106</Words>
  <PresentationFormat>Экран (4:3)</PresentationFormat>
  <Paragraphs>38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   Food</vt:lpstr>
      <vt:lpstr>[e]-</vt:lpstr>
      <vt:lpstr>Dear friends! Please, come to my Birthday party on the 4th of March. From: Rabbit Pick, Magic forest </vt:lpstr>
      <vt:lpstr>Слайд 5</vt:lpstr>
      <vt:lpstr>   Let’s cook!</vt:lpstr>
      <vt:lpstr>Слайд 7</vt:lpstr>
      <vt:lpstr>Green - excellent (5)  Yellow- good (4) Red - not very good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146</cp:revision>
  <dcterms:modified xsi:type="dcterms:W3CDTF">2014-11-09T17:53:18Z</dcterms:modified>
</cp:coreProperties>
</file>