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18" autoAdjust="0"/>
  </p:normalViewPr>
  <p:slideViewPr>
    <p:cSldViewPr>
      <p:cViewPr varScale="1">
        <p:scale>
          <a:sx n="74" d="100"/>
          <a:sy n="74" d="100"/>
        </p:scale>
        <p:origin x="-7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9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9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png"/><Relationship Id="rId3" Type="http://schemas.openxmlformats.org/officeDocument/2006/relationships/hyperlink" Target="http://images.yandex.ru/yandsearch?text=%D0%96%D0%B5%D0%BD%D1%89%D0%B8%D0%BD%D1%8B%20%D0%B2%20%D0%BF%D0%BE%D0%BB%D0%B8%D1%82%D0%B8%D0%BA%D0%B5%20%D0%A0%D0%BE%D1%81%D1%81%D0%B8%D0%B8&amp;img_url=img-fotki.yandex.ru/get/3200/sm48alex.2/0_27104_4a7d36f_L&amp;pos=0&amp;rpt=simage&amp;lr=54&amp;noreask=1" TargetMode="External"/><Relationship Id="rId7" Type="http://schemas.openxmlformats.org/officeDocument/2006/relationships/hyperlink" Target="http://images.yandex.ru/yandsearch?p=1&amp;text=%D0%B6%D0%B5%D0%BD%D1%89%D0%B8%D0%BD%D1%8B%20%D1%80%D0%BE%D1%81%D1%81%D0%B8%D0%B8%20%D0%B2%20%D0%BF%D0%BE%D0%BB%D0%B8%D1%82%D0%B8%D0%BA%D0%B5&amp;noreask=1&amp;img_url=www.finamlight.ru/files_jpg/kabaeva(73539).jpg&amp;pos=36&amp;rpt=simage&amp;lr=54&amp;nojs=1" TargetMode="Externa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52;&#1091;&#1079;&#1099;&#1082;&#1072;\&#1055;&#1077;&#1089;&#1085;&#1080;\Savage%20-%20Only%20you.mp3" TargetMode="External"/><Relationship Id="rId6" Type="http://schemas.openxmlformats.org/officeDocument/2006/relationships/image" Target="../media/image3.jpeg"/><Relationship Id="rId11" Type="http://schemas.openxmlformats.org/officeDocument/2006/relationships/hyperlink" Target="http://images.yandex.ru/yandsearch?p=6&amp;text=%D0%B6%D0%B5%D0%BD%D1%89%D0%B8%D0%BD%D1%8B%20%D1%80%D0%BE%D1%81%D1%81%D0%B8%D0%B8%20%D0%B2%20%D0%BF%D0%BE%D0%BB%D0%B8%D1%82%D0%B8%D0%BA%D0%B5&amp;noreask=1&amp;img_url=www.rulez-t.info/images/2009/02/03/duma_01.jpg&amp;pos=183&amp;rpt=simage&amp;lr=54&amp;nojs=1" TargetMode="External"/><Relationship Id="rId5" Type="http://schemas.openxmlformats.org/officeDocument/2006/relationships/hyperlink" Target="http://images.yandex.ru/yandsearch?text=%D0%B6%D0%B5%D0%BD%D1%89%D0%B8%D0%BD%D1%8B%20%D1%80%D0%BE%D1%81%D1%81%D0%B8%D0%B8%20%D0%B2%20%D0%BF%D0%BE%D0%BB%D0%B8%D1%82%D0%B8%D0%BA%D0%B5&amp;noreask=1&amp;img_url=img1.liveinternet.ru/images/attach/c/0/45/964/45964398_1246797238_1644779.jpg&amp;pos=25&amp;rpt=simage&amp;lr=54&amp;nojs=1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yandex.ru/yandsearch?p=3&amp;text=%D0%B6%D0%B5%D0%BD%D1%89%D0%B8%D0%BD%D1%8B%20%D1%80%D0%BE%D1%81%D1%81%D0%B8%D0%B8%20%D0%B2%20%D0%BF%D0%BE%D0%BB%D0%B8%D1%82%D0%B8%D0%BA%D0%B5&amp;noreask=1&amp;img_url=gdb.rferl.org/0593A1B9-B77C-4AF2-BA05-91EE299948CF_mw800_s.jpg&amp;pos=94&amp;rpt=simage&amp;lr=54&amp;nojs=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p=4&amp;text=%D0%96%D0%B5%D0%BD%D1%89%D0%B8%D0%BD%D1%8B%20%D0%B2%20%D0%BF%D0%BE%D0%BB%D0%B8%D1%82%D0%B8%D0%BA%D0%B5%20%D0%A0%D0%BE%D1%81%D1%81%D0%B8%D0%B8&amp;noreask=1&amp;img_url=stringerpress.ru/wp-content/uploads/2010/11/9516333adf4049d3208b8eb50a1f6f52.jpg&amp;pos=134&amp;rpt=simage&amp;lr=54&amp;nojs=1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text=%D0%96%D0%B5%D0%BD%D1%89%D0%B8%D0%BD%D1%8B%20%D0%B2%20%D0%BF%D0%BE%D0%BB%D0%B8%D1%82%D0%B8%D0%BA%D0%B5%20%D0%A0%D0%BE%D1%81%D1%81%D0%B8%D0%B8&amp;noreask=1&amp;img_url=i3.woman.ru/images/article/e/2/img_e2e35a6808c9c993482c3a4eb61af795.jpg&amp;pos=16&amp;rpt=simage&amp;lr=54&amp;nojs=1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text=%D0%96%D0%B5%D0%BD%D1%89%D0%B8%D0%BD%D1%8B%20%D0%B2%20%D0%BF%D0%BE%D0%BB%D0%B8%D1%82%D0%B8%D0%BA%D0%B5%20%D0%A0%D0%BE%D1%81%D1%81%D0%B8%D0%B8&amp;noreask=1&amp;img_url=img-fotki.yandex.ru/get/4703/yes06.1f6/0_5566f_3ffc8c40_XL&amp;pos=14&amp;rpt=simage&amp;lr=54&amp;nojs=1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p=7&amp;text=%D0%96%D0%B5%D0%BD%D1%89%D0%B8%D0%BD%D1%8B%20%D0%B2%20%D0%BF%D0%BE%D0%BB%D0%B8%D1%82%D0%B8%D0%BA%D0%B5%20%D0%A0%D0%BE%D1%81%D1%81%D0%B8%D0%B8&amp;noreask=1&amp;img_url=pics.vesti.ru/p/b_598195.jpg&amp;pos=233&amp;rpt=simage&amp;lr=54&amp;nojs=1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p=12&amp;text=%D0%96%D0%B5%D0%BD%D1%89%D0%B8%D0%BD%D1%8B%20%D0%B2%20%D0%BF%D0%BE%D0%BB%D0%B8%D1%82%D0%B8%D0%BA%D0%B5%20%D0%A0%D0%BE%D1%81%D1%81%D0%B8%D0%B8&amp;noreask=1&amp;img_url=www.kommersant.ru/factbook/picture/15817&amp;pos=360&amp;rpt=simage&amp;lr=54&amp;nojs=1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yandex.ru/yandsearch?p=19&amp;text=%D0%96%D0%B5%D0%BD%D1%89%D0%B8%D0%BD%D1%8B%20%D0%B2%20%D0%BF%D0%BE%D0%BB%D0%B8%D1%82%D0%B8%D0%BA%D0%B5%20%D0%A0%D0%BE%D1%81%D1%81%D0%B8%D0%B8&amp;noreask=1&amp;img_url=www.epochtimes.ru/images/stories/03/russia/75_ysinovl_2.jpg&amp;pos=581&amp;rpt=simage&amp;lr=54&amp;nojs=1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yandsearch?p=14&amp;text=%D0%96%D0%B5%D0%BD%D1%89%D0%B8%D0%BD%D1%8B%20%D0%B2%20%D0%BF%D0%BE%D0%BB%D0%B8%D1%82%D0%B8%D0%BA%D0%B5%20%D0%A0%D0%BE%D1%81%D1%81%D0%B8%D0%B8&amp;noreask=1&amp;img_url=msp239.photobucket.com/albums/ff135/Spreeeziee/hillary-clinton.jpg&amp;pos=442&amp;rpt=simage&amp;lr=54&amp;nojs=1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text=%D0%96%D0%B5%D0%BD%D1%89%D0%B8%D0%BD%D1%8B%20%D0%B2%20%D0%BF%D0%BE%D0%BB%D0%B8%D1%82%D0%B8%D0%BA%D0%B5%20%D0%A0%D0%BE%D1%81%D1%81%D0%B8%D0%B8&amp;noreask=1&amp;img_url=static.vmurmanske.ru/serverdata/news_info/2009/04/25/223149/imgFull.jpg&amp;pos=4&amp;rpt=simage&amp;lr=54&amp;nojs=1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yandex.ru/yandsearch?p=3&amp;text=%D0%96%D0%B5%D0%BD%D1%89%D0%B8%D0%BD%D1%8B%20%D0%B2%20%D0%BF%D0%BE%D0%BB%D0%B8%D1%82%D0%B8%D0%BA%D0%B5%20%D0%A0%D0%BE%D1%81%D1%81%D0%B8%D0%B8&amp;noreask=1&amp;img_url=www.topnews.in/files/Indira-Gandhi3_0.jpg&amp;pos=102&amp;rpt=simage&amp;lr=54&amp;nojs=1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yandex.ru/yandsearch?p=11&amp;text=%D0%96%D0%B5%D0%BD%D1%89%D0%B8%D0%BD%D1%8B%20%D0%B2%20%D0%BF%D0%BE%D0%BB%D0%B8%D1%82%D0%B8%D0%BA%D0%B5%20%D0%A0%D0%BE%D1%81%D1%81%D0%B8%D0%B8&amp;noreask=1&amp;img_url=www.ertf.ro/admin/popups/poze/image019.jpg&amp;pos=354&amp;rpt=simage&amp;lr=54&amp;nojs=1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4&amp;text=%D0%B6%D0%B5%D0%BD%D1%89%D0%B8%D0%BD%D1%8B%20%D1%80%D0%BE%D1%81%D1%81%D0%B8%D0%B8%20%D0%B2%20%D0%BF%D0%BE%D0%BB%D0%B8%D1%82%D0%B8%D0%BA%D0%B5&amp;noreask=1&amp;img_url=img1.liveinternet.ru/images/attach/c/3/77/765/77765243_4059800_1249413382_08600000.jpg&amp;pos=133&amp;rpt=simage&amp;lr=54&amp;nojs=1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images.yandex.ru/yandsearch?p=10&amp;text=%D0%96%D0%B5%D0%BD%D1%89%D0%B8%D0%BD%D1%8B%20%D0%B2%20%D0%BF%D0%BE%D0%BB%D0%B8%D1%82%D0%B8%D0%BA%D0%B5%20%D0%A0%D0%BE%D1%81%D1%81%D0%B8%D0%B8&amp;noreask=1&amp;img_url=tempetedecerveau.canalblog.com/images/segol.jpg&amp;pos=321&amp;rpt=simage&amp;lr=54&amp;nojs=1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images.yandex.ru/yandsearch?p=15&amp;text=%D0%96%D0%B5%D0%BD%D1%89%D0%B8%D0%BD%D1%8B%20%D0%B2%20%D0%BF%D0%BE%D0%BB%D0%B8%D1%82%D0%B8%D0%BA%D0%B5%20%D0%A0%D0%BE%D1%81%D1%81%D0%B8%D0%B8&amp;noreask=1&amp;img_url=s1.n1.by/sites/default/files/imagecache/full/news/01/01/402976/1325401533.jpg&amp;pos=474&amp;rpt=simage&amp;lr=54&amp;nojs=1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images.yandex.ru/yandsearch?p=1&amp;text=%D0%B6%D0%B5%D0%BD%D1%89%D0%B8%D0%BD%D1%8B%20%D1%80%D0%BE%D1%81%D1%81%D0%B8%D0%B8%20%D0%B2%20%D0%BF%D0%BE%D0%BB%D0%B8%D1%82%D0%B8%D0%BA%D0%B5&amp;noreask=1&amp;img_url=de.trinixy.ru/pics3/20080825/podborka_411_180.jpg&amp;pos=32&amp;rpt=simage&amp;lr=54&amp;nojs=1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images.yandex.ru/yandsearch?source=wiz&amp;text=%D1%81%D0%BF%D0%B0%D1%81%D0%B8%D0%B1%D0%BE%20%D0%B7%D0%B0%20%D0%B2%D0%BD%D0%B8%D0%BC%D0%B0%D0%BD%D0%B8%D0%B5%20%D0%BA%D0%B0%D1%80%D1%82%D0%B8%D0%BD%D0%BA%D0%B8&amp;noreask=1&amp;img_url=http%3A%2F%2Fcards2.yandex.net%2Fget%2F3808%2F4747%2Fspasibo_ros.jpg&amp;pos=7&amp;rpt=simage&amp;lr=54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jpeg"/><Relationship Id="rId4" Type="http://schemas.openxmlformats.org/officeDocument/2006/relationships/hyperlink" Target="http://images.yandex.ru/yandsearch?source=wiz&amp;text=%D1%81%D0%BF%D0%B0%D1%81%D0%B8%D0%B1%D0%BE%20%D0%B7%D0%B0%20%D0%B2%D0%BD%D0%B8%D0%BC%D0%B0%D0%BD%D0%B8%D0%B5%20%D0%BA%D0%B0%D1%80%D1%82%D0%B8%D0%BD%D0%BA%D0%B8&amp;noreask=1&amp;pos=13&amp;rpt=simage&amp;lr=54&amp;uinfo=ww-1074-wh-612-fw-849-fh-448-pd-1&amp;img_url=http%3A%2F%2Fi.i.ua%2Fcards%2Fpic%2F4%2F4%2F13344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96%D0%B5%D0%BD%D1%89%D0%B8%D0%BD%D1%8B%20%D0%B2%20%D0%BF%D0%BE%D0%BB%D0%B8%D1%82%D0%B8%D0%BA%D0%B5%20%D0%A0%D0%BE%D1%81%D1%81%D0%B8%D0%B8&amp;noreask=1&amp;img_url=www.lentachel.ru/image/0kAdcZgFNrhZyxO2.jpg&amp;pos=13&amp;rpt=simage&amp;lr=54&amp;nojs=1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&#1087;&#1088;&#1072;&#1074;&#1080;&#1090;&#1077;&#1083;&#1100;&#1089;&#1090;&#1074;&#1086;.&#1088;&#1092;/persons/186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0%96%D0%B5%D0%BD%D1%89%D0%B8%D0%BD%D1%8B%20%D0%B2%20%D0%BF%D0%BE%D0%BB%D0%B8%D1%82%D0%B8%D0%BA%D0%B5%20%D0%A0%D0%BE%D1%81%D1%81%D0%B8%D0%B8&amp;img_url=www.italynews.ru/files/gallery/138619728249cc957e92932.jpg&amp;pos=3&amp;rpt=simage&amp;lr=54&amp;noreask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0%96%D0%B5%D0%BD%D1%89%D0%B8%D0%BD%D1%8B%20%D0%B2%20%D0%BF%D0%BE%D0%BB%D0%B8%D1%82%D0%B8%D0%BA%D0%B5%20%D0%A0%D0%BE%D1%81%D1%81%D0%B8%D0%B8&amp;noreask=1&amp;img_url=www.sovsport.ru/s/a/pv2/232781.jpg?t=1292970444&amp;pos=6&amp;rpt=simage&amp;lr=54&amp;nojs=1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96%D0%B5%D0%BD%D1%89%D0%B8%D0%BD%D1%8B%20%D0%B2%20%D0%BF%D0%BE%D0%BB%D0%B8%D1%82%D0%B8%D0%BA%D0%B5%20%D0%A0%D0%BE%D1%81%D1%81%D0%B8%D0%B8&amp;img_url=www.mk.ru/upload/iblock_mk/475/50/86/64/DETAIL_PICTURE_675948_84892776.jpg&amp;pos=1&amp;rpt=simage&amp;lr=54&amp;noreask=1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text=%D0%96%D0%B5%D0%BD%D1%89%D0%B8%D0%BD%D1%8B%20%D0%B2%20%D0%BF%D0%BE%D0%BB%D0%B8%D1%82%D0%B8%D0%BA%D0%B5%20%D0%A0%D0%BE%D1%81%D1%81%D0%B8%D0%B8&amp;noreask=1&amp;img_url=www.nakhodka-city.ru/files/admnews/L00003451.jpg&amp;pos=15&amp;rpt=simage&amp;lr=54&amp;nojs=1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Женщины в политике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5-tub-ru.yandex.net/i?id=295392737-55-72&amp;n=17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17032"/>
            <a:ext cx="21602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151861258-08-72&amp;n=21">
            <a:hlinkClick r:id="rId5" tgtFrame="_blank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332656"/>
            <a:ext cx="237626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197862687-56-72&amp;n=21">
            <a:hlinkClick r:id="rId7" tgtFrame="_blank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260648"/>
            <a:ext cx="172819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8-tub-ru.yandex.net/i?id=462988476-23-72&amp;n=21">
            <a:hlinkClick r:id="rId9" tgtFrame="_blank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3717032"/>
            <a:ext cx="230425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5-tub-ru.yandex.net/i?id=369666830-36-72&amp;n=21">
            <a:hlinkClick r:id="rId11" tgtFrame="_blank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31840" y="3717032"/>
            <a:ext cx="252028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Savage - Only yo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3" cstate="print"/>
          <a:stretch>
            <a:fillRect/>
          </a:stretch>
        </p:blipFill>
        <p:spPr>
          <a:xfrm>
            <a:off x="8316416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Светлана Медведева</a:t>
            </a:r>
            <a:endParaRPr lang="ru-RU" dirty="0"/>
          </a:p>
        </p:txBody>
      </p:sp>
      <p:pic>
        <p:nvPicPr>
          <p:cNvPr id="3" name="Рисунок 2" descr="http://im7-tub-ru.yandex.net/i?id=221588264-56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340768"/>
            <a:ext cx="561662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Елена </a:t>
            </a:r>
            <a:r>
              <a:rPr lang="ru-RU" dirty="0" err="1" smtClean="0"/>
              <a:t>Скрынник</a:t>
            </a:r>
            <a:r>
              <a:rPr lang="ru-RU" dirty="0" smtClean="0"/>
              <a:t> – бывший министр сельского хозяйства РФ</a:t>
            </a:r>
            <a:endParaRPr lang="ru-RU" dirty="0"/>
          </a:p>
        </p:txBody>
      </p:sp>
      <p:pic>
        <p:nvPicPr>
          <p:cNvPr id="3" name="Рисунок 2" descr="http://im5-tub-ru.yandex.net/i?id=40787984-50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484784"/>
            <a:ext cx="655272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Лидер партии «Демократический союз» Валерия Новодворская</a:t>
            </a:r>
            <a:endParaRPr lang="ru-RU" dirty="0"/>
          </a:p>
        </p:txBody>
      </p:sp>
      <p:pic>
        <p:nvPicPr>
          <p:cNvPr id="5" name="Рисунок 4" descr="http://im8-tub-ru.yandex.net/i?id=63553962-65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484784"/>
            <a:ext cx="532859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Председатель Союза </a:t>
            </a:r>
            <a:r>
              <a:rPr lang="ru-RU" dirty="0" smtClean="0"/>
              <a:t>женщин</a:t>
            </a:r>
            <a:r>
              <a:rPr lang="ru-RU" b="1" dirty="0" smtClean="0"/>
              <a:t> </a:t>
            </a:r>
            <a:r>
              <a:rPr lang="ru-RU" dirty="0" smtClean="0"/>
              <a:t>России</a:t>
            </a:r>
            <a:r>
              <a:rPr lang="ru-RU" b="1" dirty="0" smtClean="0"/>
              <a:t> Екатерина </a:t>
            </a:r>
            <a:r>
              <a:rPr lang="ru-RU" b="1" dirty="0" err="1" smtClean="0"/>
              <a:t>Лахова</a:t>
            </a:r>
            <a:endParaRPr lang="ru-RU" dirty="0"/>
          </a:p>
        </p:txBody>
      </p:sp>
      <p:pic>
        <p:nvPicPr>
          <p:cNvPr id="3" name="Рисунок 2" descr="http://im7-tub-ru.yandex.net/i?id=2998149-54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412776"/>
            <a:ext cx="597666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Светлана Савицкая - Вторая </a:t>
            </a:r>
            <a:r>
              <a:rPr lang="ru-RU" sz="3600" dirty="0" smtClean="0"/>
              <a:t>женщина</a:t>
            </a:r>
            <a:r>
              <a:rPr lang="ru-RU" sz="3600" b="1" dirty="0" smtClean="0"/>
              <a:t>-космонавт в мире, член фракции КПРФ в Государственной думе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im4-tub-ru.yandex.net/i?id=255228453-42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72816"/>
            <a:ext cx="612068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Елена </a:t>
            </a:r>
            <a:r>
              <a:rPr lang="ru-RU" sz="3600" b="1" dirty="0" err="1" smtClean="0"/>
              <a:t>Мизулина</a:t>
            </a:r>
            <a:r>
              <a:rPr lang="ru-RU" sz="3600" b="1" dirty="0" smtClean="0"/>
              <a:t> - глава Комитета Госдумы РФ по вопросам семьи, </a:t>
            </a:r>
            <a:r>
              <a:rPr lang="ru-RU" sz="3600" dirty="0" smtClean="0"/>
              <a:t>женщин</a:t>
            </a:r>
            <a:r>
              <a:rPr lang="ru-RU" sz="3600" b="1" dirty="0" smtClean="0"/>
              <a:t> и детей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im8-tub-ru.yandex.net/i?id=544603104-69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700808"/>
            <a:ext cx="54006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Госсекретарь США </a:t>
            </a:r>
            <a:r>
              <a:rPr lang="ru-RU" dirty="0" err="1" smtClean="0"/>
              <a:t>Хиллари</a:t>
            </a:r>
            <a:r>
              <a:rPr lang="ru-RU" dirty="0" smtClean="0"/>
              <a:t> Клинтон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im0-tub-ru.yandex.net/i?id=62549842-44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340768"/>
            <a:ext cx="50405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Ангела </a:t>
            </a:r>
            <a:r>
              <a:rPr lang="ru-RU" dirty="0" err="1" smtClean="0"/>
              <a:t>Меркель</a:t>
            </a:r>
            <a:r>
              <a:rPr lang="ru-RU" dirty="0" smtClean="0"/>
              <a:t> – премьер-министр Германии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im8-tub-ru.yandex.net/i?id=285145079-10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628800"/>
            <a:ext cx="475252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Индира</a:t>
            </a:r>
            <a:r>
              <a:rPr lang="ru-RU" dirty="0" smtClean="0"/>
              <a:t> Ганди – бывший премьер-министр Индии</a:t>
            </a:r>
            <a:endParaRPr lang="ru-RU" dirty="0"/>
          </a:p>
        </p:txBody>
      </p:sp>
      <p:pic>
        <p:nvPicPr>
          <p:cNvPr id="3" name="Рисунок 2" descr="http://im2-tub-ru.yandex.net/i?id=360834146-20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484784"/>
            <a:ext cx="417646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Президент Финляндии </a:t>
            </a:r>
            <a:r>
              <a:rPr lang="ru-RU" dirty="0" err="1" smtClean="0"/>
              <a:t>Тарья</a:t>
            </a:r>
            <a:r>
              <a:rPr lang="ru-RU" dirty="0" smtClean="0"/>
              <a:t> </a:t>
            </a:r>
            <a:r>
              <a:rPr lang="ru-RU" dirty="0" err="1" smtClean="0"/>
              <a:t>Халонен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 descr="http://im5-tub-ru.yandex.net/i?id=413638675-43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84784"/>
            <a:ext cx="55446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Я согласна жить в мире, которым правят мужчины, до тех пор, пока могу быть в этом мире женщиной.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2" descr="http://im6-tub-ru.yandex.net/i?id=522742082-3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8641" y="3501008"/>
            <a:ext cx="5150012" cy="2952328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Сеголен</a:t>
            </a:r>
            <a:r>
              <a:rPr lang="ru-RU" dirty="0" smtClean="0"/>
              <a:t> </a:t>
            </a:r>
            <a:r>
              <a:rPr lang="ru-RU" dirty="0" err="1" smtClean="0"/>
              <a:t>Руаяль</a:t>
            </a:r>
            <a:r>
              <a:rPr lang="ru-RU" dirty="0" smtClean="0"/>
              <a:t>, Франция, глава региона </a:t>
            </a:r>
            <a:r>
              <a:rPr lang="ru-RU" dirty="0" err="1" smtClean="0"/>
              <a:t>Пуату-Шарант</a:t>
            </a:r>
            <a:r>
              <a:rPr lang="ru-RU" dirty="0" smtClean="0"/>
              <a:t>, социалист</a:t>
            </a:r>
            <a:endParaRPr lang="ru-RU" dirty="0"/>
          </a:p>
        </p:txBody>
      </p:sp>
      <p:pic>
        <p:nvPicPr>
          <p:cNvPr id="3" name="Рисунок 2" descr="http://im7-tub-ru.yandex.net/i?id=352482454-31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132856"/>
            <a:ext cx="5040559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Премьер-министр Дании - </a:t>
            </a:r>
            <a:r>
              <a:rPr lang="ru-RU" dirty="0" err="1" smtClean="0"/>
              <a:t>Хелле</a:t>
            </a:r>
            <a:r>
              <a:rPr lang="ru-RU" dirty="0" smtClean="0"/>
              <a:t> </a:t>
            </a:r>
            <a:r>
              <a:rPr lang="ru-RU" dirty="0" err="1" smtClean="0"/>
              <a:t>Торнинг-Шмидт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im6-tub-ru.yandex.net/i?id=538882124-62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700808"/>
            <a:ext cx="561662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Так хочется быть слабой женщиной! Но как на зло: то кони скачут, то избы горят...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://im6-tub-ru.yandex.net/i?id=189921097-0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636" y="2132856"/>
            <a:ext cx="6588732" cy="4392488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im2-tub-ru.yandex.net/i?id=125519387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http://im7-tub-ru.yandex.net/i?id=437791040-3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213834"/>
            <a:ext cx="9324528" cy="7213661"/>
          </a:xfrm>
          <a:prstGeom prst="rect">
            <a:avLst/>
          </a:prstGeom>
          <a:noFill/>
        </p:spPr>
      </p:pic>
    </p:spTree>
  </p:cSld>
  <p:clrMapOvr>
    <a:masterClrMapping/>
  </p:clrMapOvr>
  <p:transition advTm="900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Валентина Матвиенко - председатель Совета Федерации Федерального собрания РФ</a:t>
            </a:r>
            <a:endParaRPr lang="ru-RU" dirty="0"/>
          </a:p>
        </p:txBody>
      </p:sp>
      <p:pic>
        <p:nvPicPr>
          <p:cNvPr id="4" name="Рисунок 3" descr="http://im6-tub-ru.yandex.net/i?id=414437718-17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988840"/>
            <a:ext cx="424847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Голодец Ольга Юрьевн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623261"/>
            <a:ext cx="3426065" cy="500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75328"/>
            <a:ext cx="7632848" cy="156966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Заместитель председателя правительства – </a:t>
            </a:r>
            <a:r>
              <a:rPr kumimoji="0" lang="ru-RU" sz="320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Голодец</a:t>
            </a:r>
            <a:r>
              <a:rPr kumimoji="0" lang="ru-RU" sz="3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Ольга Юрьевна</a:t>
            </a:r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Министр здравоохранения – Скворцова Вероника Игоревна</a:t>
            </a:r>
            <a:endParaRPr lang="ru-RU" sz="4000" dirty="0"/>
          </a:p>
        </p:txBody>
      </p:sp>
      <p:pic>
        <p:nvPicPr>
          <p:cNvPr id="35842" name="Picture 2" descr="Скворцова Вероника Игорев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9473" y="1484784"/>
            <a:ext cx="3414695" cy="499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980728"/>
            <a:ext cx="3141985" cy="514543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Алина </a:t>
            </a:r>
            <a:r>
              <a:rPr lang="ru-RU" sz="4000" dirty="0" err="1" smtClean="0"/>
              <a:t>Кабаева</a:t>
            </a:r>
            <a:r>
              <a:rPr lang="ru-RU" sz="4000" dirty="0" smtClean="0"/>
              <a:t> – депутат Государственной думы РФ 5-го созыва</a:t>
            </a:r>
            <a:endParaRPr lang="ru-RU" sz="4000" dirty="0"/>
          </a:p>
        </p:txBody>
      </p:sp>
      <p:pic>
        <p:nvPicPr>
          <p:cNvPr id="5" name="Содержимое 4" descr="http://im2-tub-ru.yandex.net/i?id=292031159-10-72&amp;n=17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980728"/>
            <a:ext cx="331236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92696"/>
            <a:ext cx="3008313" cy="5433467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Светлана </a:t>
            </a:r>
            <a:r>
              <a:rPr lang="ru-RU" sz="4000" dirty="0" err="1" smtClean="0"/>
              <a:t>Хоркина</a:t>
            </a:r>
            <a:r>
              <a:rPr lang="ru-RU" sz="4000" dirty="0" smtClean="0"/>
              <a:t>  и Алина </a:t>
            </a:r>
            <a:r>
              <a:rPr lang="ru-RU" sz="4000" dirty="0" err="1" smtClean="0"/>
              <a:t>Кабаева</a:t>
            </a:r>
            <a:r>
              <a:rPr lang="ru-RU" sz="4000" dirty="0" smtClean="0"/>
              <a:t> – депутаты Государственной думы РФ 5-го созыва</a:t>
            </a:r>
            <a:endParaRPr lang="ru-RU" sz="4000" dirty="0"/>
          </a:p>
        </p:txBody>
      </p:sp>
      <p:pic>
        <p:nvPicPr>
          <p:cNvPr id="5" name="Содержимое 4" descr="http://im6-tub-ru.yandex.net/i?id=480285541-3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692696"/>
            <a:ext cx="518457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Ирина Хакамада</a:t>
            </a:r>
            <a:endParaRPr lang="ru-RU" dirty="0"/>
          </a:p>
        </p:txBody>
      </p:sp>
      <p:pic>
        <p:nvPicPr>
          <p:cNvPr id="3" name="Рисунок 2" descr="http://im2-tub-ru.yandex.net/i?id=651992781-15-72&amp;n=17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484784"/>
            <a:ext cx="554461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Светлана Горячева – депутат Государственной думы РФ</a:t>
            </a:r>
            <a:endParaRPr lang="ru-RU" dirty="0"/>
          </a:p>
        </p:txBody>
      </p:sp>
      <p:pic>
        <p:nvPicPr>
          <p:cNvPr id="4" name="Рисунок 3" descr="http://im2-tub-ru.yandex.net/i?id=257141153-56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12776"/>
            <a:ext cx="583264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182</Words>
  <Application>Microsoft Office PowerPoint</Application>
  <PresentationFormat>Экран (4:3)</PresentationFormat>
  <Paragraphs>23</Paragraphs>
  <Slides>23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Женщины в политике</vt:lpstr>
      <vt:lpstr>Я согласна жить в мире, которым правят мужчины, до тех пор, пока могу быть в этом мире женщиной. </vt:lpstr>
      <vt:lpstr>Валентина Матвиенко - председатель Совета Федерации Федерального собрания РФ</vt:lpstr>
      <vt:lpstr> </vt:lpstr>
      <vt:lpstr>Министр здравоохранения – Скворцова Вероника Игоревна</vt:lpstr>
      <vt:lpstr>Слайд 6</vt:lpstr>
      <vt:lpstr>Слайд 7</vt:lpstr>
      <vt:lpstr>Ирина Хакамада</vt:lpstr>
      <vt:lpstr>Светлана Горячева – депутат Государственной думы РФ</vt:lpstr>
      <vt:lpstr>Светлана Медведева</vt:lpstr>
      <vt:lpstr>Елена Скрынник – бывший министр сельского хозяйства РФ</vt:lpstr>
      <vt:lpstr>Лидер партии «Демократический союз» Валерия Новодворская</vt:lpstr>
      <vt:lpstr>Председатель Союза женщин России Екатерина Лахова</vt:lpstr>
      <vt:lpstr>Светлана Савицкая - Вторая женщина-космонавт в мире, член фракции КПРФ в Государственной думе </vt:lpstr>
      <vt:lpstr>Елена Мизулина - глава Комитета Госдумы РФ по вопросам семьи, женщин и детей </vt:lpstr>
      <vt:lpstr>Госсекретарь США Хиллари Клинтон </vt:lpstr>
      <vt:lpstr>Ангела Меркель – премьер-министр Германии   </vt:lpstr>
      <vt:lpstr>Индира Ганди – бывший премьер-министр Индии</vt:lpstr>
      <vt:lpstr>Президент Финляндии Тарья Халонен </vt:lpstr>
      <vt:lpstr>Сеголен Руаяль, Франция, глава региона Пуату-Шарант, социалист</vt:lpstr>
      <vt:lpstr>Премьер-министр Дании - Хелле Торнинг-Шмидт  </vt:lpstr>
      <vt:lpstr>Так хочется быть слабой женщиной! Но как на зло: то кони скачут, то избы горят...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Женщины в политике</dc:title>
  <dc:creator>User</dc:creator>
  <cp:lastModifiedBy>User</cp:lastModifiedBy>
  <cp:revision>16</cp:revision>
  <dcterms:created xsi:type="dcterms:W3CDTF">2012-11-09T12:20:56Z</dcterms:created>
  <dcterms:modified xsi:type="dcterms:W3CDTF">2014-04-25T09:18:05Z</dcterms:modified>
</cp:coreProperties>
</file>