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363C9F-17CE-4FCB-B26C-45E246DE1A6E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E0715EF-C5D5-4905-AC4B-C4329B9A14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64254" y="889844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Мурзабаевская начальная общеобразовательная школа филиал  МКОУ «Субботинская средняя общеобразовательная школа»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Наша дошкольная жизнь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Юные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исследователи»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«Познавательно-исследовательская деятельность и экспериментирование»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Воспитатель ГКП: Каримова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Винера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Булякбаевна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, </a:t>
            </a:r>
          </a:p>
          <a:p>
            <a:pPr algn="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соответствии занимаемой должности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2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621" y="548680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Заполнение календаря природы-еще одно дело повседневной жизни, которая сочетается с  наблюдениями.   В процессе ежедневных наблюдений за сезонными явлениями природы дети совместно с воспитателем или самостоятельно отображают на «Календаре природы» состояние растительного и животного мира, неживой природы; учатся устанавливать связи и зависимости в окружающем мире, делать выводы.  « Календарь природы» использую как во время коллективных занятий, так и в индивидуальной работе с дошкольниками.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Дошкольникам нравится такая форма работы , как «перевертыши», когда я заранее сама моделирую панно, допуская грубейшие ошибки (например, в мае месяце помещаю на панно крону дерева, покрытую снегом), и прошу детей ответить , все ли здесь правильно. 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Со старшими дошкольниками изучая материки ,  моделируем панно, отображая погодные условия на другом материке. Делаем своими руками дополнительные карточки с изображением растительного и животного мира , изучаемого материка.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Работу с «Календарем природы» начинаем с уточнения дня недели и названия месяца .К концу  дошкольного возраста дети четко знают названия дней недели и месяцев каждого сезона и легко оперируют ими.</a:t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56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с календарем природы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5908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F:\фотки\IMG61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4064000" cy="24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 (2)\DSC_0000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77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45365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Пусть все , что в мире живет, к нам в загадку попадет. </a:t>
            </a:r>
            <a:br>
              <a:rPr lang="ru-RU" sz="1800" dirty="0" smtClean="0"/>
            </a:br>
            <a:r>
              <a:rPr lang="ru-RU" sz="1800" dirty="0" smtClean="0"/>
              <a:t>Работа с «Календарем природы» будет интереснее, если использовать загадки: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дворе горой,</a:t>
            </a:r>
            <a:br>
              <a:rPr lang="ru-RU" sz="1800" dirty="0" smtClean="0"/>
            </a:br>
            <a:r>
              <a:rPr lang="ru-RU" sz="1800" dirty="0" smtClean="0"/>
              <a:t>А в избе водой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Желтая хозяюшка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Из лесу пришла,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 Всех кур пересчитала.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 С собой унесла?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29600" cy="4882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pic>
        <p:nvPicPr>
          <p:cNvPr id="3077" name="Picture 5" descr="F:\Новая папка (2)\DSC_00001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9880"/>
            <a:ext cx="304800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Новая папка (2)\DSC_000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2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r>
              <a:rPr lang="ru-RU" sz="22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sz="2200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060848"/>
            <a:ext cx="4932040" cy="4797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2060848"/>
            <a:ext cx="4180723" cy="4797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95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Со старшими дошкольниками изучая материки ,  моделируем панно, отображая погодные условия на другом материке. Делаем своими руками дополнительные карточки с изображением растительного и животного мира , изучаемого материка.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5122" name="Picture 2" descr="F:\винера\SDC10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9604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винера\SDC10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99" y="2132856"/>
            <a:ext cx="3528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5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616" cy="20742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Основное средство познания природы-наблюдение.</a:t>
            </a:r>
            <a:br>
              <a:rPr lang="ru-RU" sz="1800" dirty="0" smtClean="0"/>
            </a:br>
            <a:r>
              <a:rPr lang="ru-RU" sz="1800" dirty="0" smtClean="0"/>
              <a:t>Дети замечают все: трудолюбивого </a:t>
            </a:r>
            <a:r>
              <a:rPr lang="ru-RU" sz="1800" dirty="0" err="1" smtClean="0"/>
              <a:t>муравьишку</a:t>
            </a:r>
            <a:r>
              <a:rPr lang="ru-RU" sz="1800" dirty="0" smtClean="0"/>
              <a:t> на лесной тропинке, подвижного жучка на зеркальной глади воды, крохотного паучка в густой траве .Каждая прогулка , экскурсия в лес дают возможность совершить маленькое открытие, дети стараются все потрогать руками, рассмотреть, понюхать, если возможно попробовать на вкус.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247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День , проведенный ребенком среди рощ и полей, заменяет много недель на учебной скамье»(К. Ушинский)</a:t>
            </a:r>
            <a:endParaRPr lang="ru-RU" sz="1800" dirty="0"/>
          </a:p>
        </p:txBody>
      </p:sp>
      <p:pic>
        <p:nvPicPr>
          <p:cNvPr id="4098" name="Picture 2" descr="F:\фотки\IMG35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65160"/>
            <a:ext cx="3240360" cy="30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ки\IMG339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456384" cy="308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фотки\IMG360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89040"/>
            <a:ext cx="424847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0856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F:\Новая папка (2)\DSC_0000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38113"/>
            <a:ext cx="3816424" cy="43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9953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Сыплет белый снежок </a:t>
            </a:r>
          </a:p>
          <a:p>
            <a:r>
              <a:rPr lang="ru-RU" sz="2400" dirty="0"/>
              <a:t>Все деревья в инее.</a:t>
            </a:r>
          </a:p>
          <a:p>
            <a:r>
              <a:rPr lang="ru-RU" sz="2400" dirty="0"/>
              <a:t>Мы выходим гулять</a:t>
            </a:r>
          </a:p>
          <a:p>
            <a:r>
              <a:rPr lang="ru-RU" sz="2400" dirty="0"/>
              <a:t>В это утро зимнее.</a:t>
            </a:r>
          </a:p>
          <a:p>
            <a:r>
              <a:rPr lang="ru-RU" sz="2400" dirty="0"/>
              <a:t>Нам не страшен мороз, </a:t>
            </a:r>
          </a:p>
          <a:p>
            <a:r>
              <a:rPr lang="ru-RU" sz="2400" dirty="0"/>
              <a:t>Не пугает стужа.</a:t>
            </a:r>
          </a:p>
          <a:p>
            <a:r>
              <a:rPr lang="ru-RU" sz="2400" dirty="0"/>
              <a:t>С ним холодной зимой </a:t>
            </a:r>
          </a:p>
          <a:p>
            <a:r>
              <a:rPr lang="ru-RU" sz="2400" dirty="0"/>
              <a:t>Очень крепко дружим мы</a:t>
            </a:r>
          </a:p>
          <a:p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553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Поддерживая интерес к ребенка к окружающему, следует помнить о воспитании бережного отношения к природе, .Достижение этой цели невозможно без помощи и поддержки семьи.</a:t>
            </a:r>
            <a:br>
              <a:rPr lang="ru-RU" sz="2000" dirty="0" smtClean="0"/>
            </a:br>
            <a:r>
              <a:rPr lang="ru-RU" sz="2000" dirty="0" smtClean="0"/>
              <a:t>Родители участвуют в конкурсах, развлечениях, выставках . Готовят вместе детьми поделки из бросового и природного материала, книжки -малышки,   собирают рисунки, фотографии.</a:t>
            </a:r>
            <a:endParaRPr lang="ru-RU" sz="2000" dirty="0"/>
          </a:p>
        </p:txBody>
      </p:sp>
      <p:pic>
        <p:nvPicPr>
          <p:cNvPr id="6146" name="Picture 2" descr="F:\винера\SDC10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0928"/>
            <a:ext cx="33123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Хорошей традицией стала ,проведение акции «Каждой пичужке-кормушку». </a:t>
            </a:r>
            <a:br>
              <a:rPr lang="ru-RU" sz="2000" dirty="0" smtClean="0"/>
            </a:br>
            <a:r>
              <a:rPr lang="ru-RU" sz="2000" dirty="0"/>
              <a:t>-</a:t>
            </a:r>
          </a:p>
        </p:txBody>
      </p:sp>
      <p:pic>
        <p:nvPicPr>
          <p:cNvPr id="8194" name="Picture 2" descr="F:\Новая папка (2)\DSC_0000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2" y="3495023"/>
            <a:ext cx="25717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винера\SDC1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164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7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419100" y="1916832"/>
            <a:ext cx="8305800" cy="2295128"/>
          </a:xfrm>
          <a:prstGeom prst="rect">
            <a:avLst/>
          </a:prstGeom>
        </p:spPr>
        <p:txBody>
          <a:bodyPr vert="horz" lIns="0" tIns="45720" rIns="0" bIns="0" anchor="b">
            <a:normAutofit fontScale="3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/>
              <a:t>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            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3100" dirty="0"/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571500" y="2069232"/>
            <a:ext cx="8305800" cy="2295128"/>
          </a:xfrm>
          <a:prstGeom prst="rect">
            <a:avLst/>
          </a:prstGeom>
        </p:spPr>
        <p:txBody>
          <a:bodyPr vert="horz" lIns="0" tIns="45720" rIns="0" bIns="0" anchor="b">
            <a:normAutofit fontScale="3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/>
              <a:t>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            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3100" dirty="0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723900" y="2221632"/>
            <a:ext cx="8305800" cy="2295128"/>
          </a:xfrm>
          <a:prstGeom prst="rect">
            <a:avLst/>
          </a:prstGeom>
        </p:spPr>
        <p:txBody>
          <a:bodyPr vert="horz" lIns="0" tIns="45720" rIns="0" bIns="0" anchor="b">
            <a:normAutofit fontScale="30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smtClean="0"/>
              <a:t>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                                                                                                                       </a:t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/>
            </a:r>
            <a:br>
              <a:rPr lang="ru-RU" sz="2700" smtClean="0"/>
            </a:br>
            <a:endParaRPr lang="ru-RU" sz="31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776" y="2134468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Всё хорошее в людях - из детства!</a:t>
            </a:r>
          </a:p>
          <a:p>
            <a:r>
              <a:rPr lang="ru-RU" sz="2400" dirty="0"/>
              <a:t>Как истоки добра пробудить?</a:t>
            </a:r>
          </a:p>
          <a:p>
            <a:r>
              <a:rPr lang="ru-RU" sz="2400" dirty="0"/>
              <a:t>Прикоснуться к природе всем сердцем:</a:t>
            </a:r>
          </a:p>
          <a:p>
            <a:r>
              <a:rPr lang="ru-RU" sz="2400" dirty="0"/>
              <a:t>Удивиться, узнать, полюбить!</a:t>
            </a:r>
          </a:p>
          <a:p>
            <a:r>
              <a:rPr lang="ru-RU" sz="2400" dirty="0"/>
              <a:t>Мы хотим, чтоб земля расцветала,</a:t>
            </a:r>
          </a:p>
          <a:p>
            <a:r>
              <a:rPr lang="ru-RU" sz="2400" dirty="0"/>
              <a:t>И росли, как цветы, малыши,</a:t>
            </a:r>
          </a:p>
          <a:p>
            <a:r>
              <a:rPr lang="ru-RU" sz="2400" dirty="0"/>
              <a:t>Чтоб для них экология стала</a:t>
            </a:r>
          </a:p>
          <a:p>
            <a:r>
              <a:rPr lang="ru-RU" sz="2400" dirty="0"/>
              <a:t>Не наукой, а частью души!</a:t>
            </a:r>
          </a:p>
        </p:txBody>
      </p:sp>
      <p:pic>
        <p:nvPicPr>
          <p:cNvPr id="8194" name="Picture 2" descr="F:\винера\SDC1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96752"/>
            <a:ext cx="4000500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9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5832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Предметный мир , социальная  жизнь и природа – вот основные источники формирования детских ощущений, восприятий и представлений.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Мир природы удивителен и прекрасен. Однако далеко не все способны видеть эту красоту. Многообразие цвета, форм, разнообразие оттенков красок неба, воды, листьев … Умение  «смотреть» и «видеть», «слышать» и  «слушать» не развивается  само собой , не дается от рождения в готовом виде , а воспитывается.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Природа повседневно воздействует на ребенка. Но малыш многого не замечает, порой его восприятие бывает очень  поверхностным. И все же здесь, в царстве природы , он имеет первый чувственный опыт, накапливает ощущения, идущие от самой жизни . Здесь он первооткрыватель, исследователь, а порой и неудачник. Не сразу удается перейти через канавку, перешагнуть через ручеек, так как нет опыта, нет умения оценить  расстояние «на глазок». И не от рождения мы знаем , что крапива «кусается», а репейник «пристает»…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этом сложном познании мира природы велика роль взрослого, он должен сам «видеть» и « слышать  » природу и учить этому ребенка.  Очень важно рассказывать ребенку о том , как богата и прекрасна наша планета, и о том , что у нее есть свои законы (смена дня и ночи , сезонные изменения, изменения погоды),  что солнце  бывает разным (зимой-далекое, холодное, а летом –жаркое), а луна- не всегда круглой. Малыш усвоит эти знания через непосредственное восприятие, накопление впечатлений чувственного опыта, но с помощью взрослого.</a:t>
            </a:r>
            <a:b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99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09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92696"/>
            <a:ext cx="770485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результате проделанной  работы я убедилась, что познавательно-исследовательская деятельность оказывает позитивное влияние на развитие познавательных способностей. Несомненно, положительными моментами использования стало то, что в процессе исследовательской работы у детей стала проявляться культура мышления, появилось умение видеть проблему, выдвигать гипотезы, умение задавать вопросы, появились навыки исследовательского поведения.  Дети стремятся исследовать новые предметы, проявляют поиск новой информации. У них проявляются способности к прогнозированию – предсказывают возможные действия, последствия. Увеличился словарный запас.  Дети способны оценить поступки людей, находить оригинальные решения в поведении и различных сферах деятельности. Также они научились рассуждать, мыслить логически. У детей проявляется способность к анализу и синтезу, умение правильно излагать свои мысли, высказывать собственные суждения. Расширяется объем и углубляются точные знания об окружающем мире.</a:t>
            </a:r>
          </a:p>
        </p:txBody>
      </p:sp>
    </p:spTree>
    <p:extLst>
      <p:ext uri="{BB962C8B-B14F-4D97-AF65-F5344CB8AC3E}">
        <p14:creationId xmlns:p14="http://schemas.microsoft.com/office/powerpoint/2010/main" val="71571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1225" y="999635"/>
            <a:ext cx="76328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хочу представить вам свой педагогический и практический  опыт работы в организации интегративного дошкольного обучения и воспитания детей по  теме: «Познавательно-исследовательская деятельность и экспериментирование» в процессе освоения  детьми образовательных областей «Здоровье», «Познание», «Социализация», «Коммуникация».</a:t>
            </a:r>
          </a:p>
          <a:p>
            <a:r>
              <a:rPr lang="ru-RU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</a:t>
            </a:r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поисково – исследовательской деятельности можно поддержать и развить в ребенке интерес к исследованиям, приобретению опыта успешной собственной исследовательской деятельности, развитию восприятия, мышления, а главное – речи (умению размышлять, рассуждать и анализировать).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09120"/>
            <a:ext cx="236663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31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1677" y="1720840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Организация познавательно-исследовательской деятельности идет по трем взаимосвязанным направлениям:</a:t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1) Живая природа (многообразие живых организмов, характерные особенности сезонов в разных природно-климатических зонах и т.д.)</a:t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2) Неживая природа (вода, воздух, почва, звук, свет и цвет и </a:t>
            </a:r>
            <a:r>
              <a:rPr lang="ru-RU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т.д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b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3)Человек (функционирование организма, рукотворный мир: материалы и их свойства, преобразование предметов)</a:t>
            </a:r>
          </a:p>
        </p:txBody>
      </p:sp>
    </p:spTree>
    <p:extLst>
      <p:ext uri="{BB962C8B-B14F-4D97-AF65-F5344CB8AC3E}">
        <p14:creationId xmlns:p14="http://schemas.microsoft.com/office/powerpoint/2010/main" val="721912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08912" cy="554461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908720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развития познавательной активности детей, формирования навыков исследовательской деятельности, развития их интеллекта и представления об окружающем мире в групповой комнате создана мини-лаборатория, где дети превращаются в «юных лаборантов», там они проводят опыты, эксперименты, наблюдают за разными природными материалами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16601" y="2713489"/>
            <a:ext cx="2910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4617B"/>
                </a:solidFill>
                <a:latin typeface="Arial"/>
                <a:ea typeface="+mj-ea"/>
                <a:cs typeface="+mj-cs"/>
              </a:rPr>
              <a:t>Мини-лаборатория</a:t>
            </a:r>
            <a:endParaRPr lang="ru-RU" dirty="0"/>
          </a:p>
        </p:txBody>
      </p:sp>
      <p:pic>
        <p:nvPicPr>
          <p:cNvPr id="4" name="Picture 2" descr="F:\винера\SDC103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" y="3756767"/>
            <a:ext cx="2739599" cy="277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винера\SDC103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56766"/>
            <a:ext cx="2376264" cy="27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винера\SDC10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092" y="3756766"/>
            <a:ext cx="3114092" cy="277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2322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951407"/>
            <a:ext cx="4572000" cy="29946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20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Это всё – эксперименты –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Интересные моменты!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Всё, всё, всё хотим узнать!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Нужно всё зарисовать!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Как наш опыт получился,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Сколько времени он длился?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Удивляемся всему: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Verdana"/>
                <a:ea typeface="Times New Roman"/>
                <a:cs typeface="Times New Roman"/>
              </a:rPr>
              <a:t>Как? Зачем? И почему?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 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 descr="F:\винера\SDC10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76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винера\SDC1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винера\SDC102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5799"/>
            <a:ext cx="3347864" cy="250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винера\SDC102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9878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4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320480" cy="3240360"/>
          </a:xfrm>
        </p:spPr>
        <p:txBody>
          <a:bodyPr>
            <a:normAutofit/>
          </a:bodyPr>
          <a:lstStyle/>
          <a:p>
            <a:r>
              <a:rPr lang="ru-RU" sz="2400" dirty="0"/>
              <a:t>Пусть не сердятся родители,</a:t>
            </a:r>
            <a:br>
              <a:rPr lang="ru-RU" sz="2400" dirty="0"/>
            </a:br>
            <a:r>
              <a:rPr lang="ru-RU" sz="2400" dirty="0"/>
              <a:t> Что измажутся строители,</a:t>
            </a:r>
            <a:br>
              <a:rPr lang="ru-RU" sz="2400" dirty="0"/>
            </a:br>
            <a:r>
              <a:rPr lang="ru-RU" sz="2400" dirty="0"/>
              <a:t> Потому что тот, кто строит,</a:t>
            </a:r>
            <a:br>
              <a:rPr lang="ru-RU" sz="2400" dirty="0"/>
            </a:br>
            <a:r>
              <a:rPr lang="ru-RU" sz="2400" dirty="0"/>
              <a:t>Тот чего-нибудь да стоит!</a:t>
            </a:r>
            <a:br>
              <a:rPr lang="ru-RU" sz="2400" dirty="0"/>
            </a:br>
            <a:r>
              <a:rPr lang="ru-RU" sz="2400" dirty="0"/>
              <a:t>И не важно, что пока</a:t>
            </a:r>
            <a:br>
              <a:rPr lang="ru-RU" sz="2400" dirty="0"/>
            </a:br>
            <a:r>
              <a:rPr lang="ru-RU" sz="2400" dirty="0"/>
              <a:t>Этот домик из песка!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F:\винера\SDC10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7079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винера\SDC10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56388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винера\SDC10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4" y="404663"/>
            <a:ext cx="3476956" cy="26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5080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509857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674546"/>
            <a:ext cx="28803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Вода-вода, кругом вода</a:t>
            </a:r>
          </a:p>
          <a:p>
            <a:r>
              <a:rPr lang="ru-RU" dirty="0"/>
              <a:t>И без нее нам никуда. </a:t>
            </a:r>
          </a:p>
          <a:p>
            <a:r>
              <a:rPr lang="ru-RU" dirty="0"/>
              <a:t>Цветы полить, </a:t>
            </a:r>
          </a:p>
          <a:p>
            <a:r>
              <a:rPr lang="ru-RU" dirty="0"/>
              <a:t>И просто так ее попить.</a:t>
            </a:r>
          </a:p>
          <a:p>
            <a:r>
              <a:rPr lang="ru-RU" dirty="0"/>
              <a:t>Мы открываем кран с водой</a:t>
            </a:r>
          </a:p>
          <a:p>
            <a:r>
              <a:rPr lang="ru-RU" dirty="0"/>
              <a:t>И наливаем в чайник свой. </a:t>
            </a:r>
          </a:p>
          <a:p>
            <a:r>
              <a:rPr lang="ru-RU" dirty="0"/>
              <a:t>Вода кипит, вода шипит, </a:t>
            </a:r>
          </a:p>
          <a:p>
            <a:r>
              <a:rPr lang="ru-RU" dirty="0"/>
              <a:t>И скоро чаем угостит. </a:t>
            </a:r>
          </a:p>
          <a:p>
            <a:r>
              <a:rPr lang="ru-RU" dirty="0"/>
              <a:t>И в вашей группе вода есть</a:t>
            </a:r>
          </a:p>
          <a:p>
            <a:r>
              <a:rPr lang="ru-RU" dirty="0"/>
              <a:t>Ее капелек не счесть. </a:t>
            </a:r>
          </a:p>
          <a:p>
            <a:r>
              <a:rPr lang="ru-RU" dirty="0"/>
              <a:t>Сейчас по группе мы пойдем</a:t>
            </a:r>
          </a:p>
          <a:p>
            <a:r>
              <a:rPr lang="ru-RU" dirty="0"/>
              <a:t>И много капелек найдем.  (Голубева В.А.) </a:t>
            </a:r>
          </a:p>
        </p:txBody>
      </p:sp>
      <p:pic>
        <p:nvPicPr>
          <p:cNvPr id="4098" name="Picture 2" descr="F:\винера\SDC1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" y="3613602"/>
            <a:ext cx="2987824" cy="305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винера\SDC10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3" y="68058"/>
            <a:ext cx="326134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винера\SDC102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3" y="3429000"/>
            <a:ext cx="3261346" cy="324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винера\SDC102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8" y="68059"/>
            <a:ext cx="3059832" cy="31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22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винера\SDC1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84076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04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</TotalTime>
  <Words>627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</vt:lpstr>
      <vt:lpstr>Предметный мир , социальная  жизнь и природа – вот основные источники формирования детских ощущений, восприятий и представлений.  Мир природы удивителен и прекрасен. Однако далеко не все способны видеть эту красоту. Многообразие цвета, форм, разнообразие оттенков красок неба, воды, листьев … Умение  «смотреть» и «видеть», «слышать» и  «слушать» не развивается  само собой , не дается от рождения в готовом виде , а воспитывается.  Природа повседневно воздействует на ребенка. Но малыш многого не замечает, порой его восприятие бывает очень  поверхностным. И все же здесь, в царстве природы , он имеет первый чувственный опыт, накапливает ощущения, идущие от самой жизни . Здесь он первооткрыватель, исследователь, а порой и неудачник. Не сразу удается перейти через канавку, перешагнуть через ручеек, так как нет опыта, нет умения оценить  расстояние «на глазок». И не от рождения мы знаем , что крапива «кусается», а репейник «пристает»…  В этом сложном познании мира природы велика роль взрослого, он должен сам «видеть» и « слышать  » природу и учить этому ребенка.  Очень важно рассказывать ребенку о том , как богата и прекрасна наша планета, и о том , что у нее есть свои законы (смена дня и ночи , сезонные изменения, изменения погоды),  что солнце  бывает разным (зимой-далекое, холодное, а летом –жаркое), а луна- не всегда круглой. Малыш усвоит эти знания через непосредственное восприятие, накопление впечатлений чувственного опыта, но с помощью взрослого. </vt:lpstr>
      <vt:lpstr>Презентация PowerPoint</vt:lpstr>
      <vt:lpstr>Презентация PowerPoint</vt:lpstr>
      <vt:lpstr> </vt:lpstr>
      <vt:lpstr>Презентация PowerPoint</vt:lpstr>
      <vt:lpstr>Пусть не сердятся родители,  Что измажутся строители,  Потому что тот, кто строит, Тот чего-нибудь да стоит! И не важно, что пока Этот домик из песка! </vt:lpstr>
      <vt:lpstr>Презентация PowerPoint</vt:lpstr>
      <vt:lpstr>Презентация PowerPoint</vt:lpstr>
      <vt:lpstr>Презентация PowerPoint</vt:lpstr>
      <vt:lpstr>Работа с календарем природы</vt:lpstr>
      <vt:lpstr>Пусть все , что в мире живет, к нам в загадку попадет.  Работа с «Календарем природы» будет интереснее, если использовать загадки:  На дворе горой, А в избе водой                                                                                Желтая хозяюшка                                                                               Из лесу пришла,                                                                                Всех кур пересчитала.                                                                               С собой унесла?  </vt:lpstr>
      <vt:lpstr>                                                                                                                                                   </vt:lpstr>
      <vt:lpstr>Основное средство познания природы-наблюдение. Дети замечают все: трудолюбивого муравьишку на лесной тропинке, подвижного жучка на зеркальной глади воды, крохотного паучка в густой траве .Каждая прогулка , экскурсия в лес дают возможность совершить маленькое открытие, дети стараются все потрогать руками, рассмотреть, понюхать, если возможно попробовать на вкус.</vt:lpstr>
      <vt:lpstr>День , проведенный ребенком среди рощ и полей, заменяет много недель на учебной скамье»(К. Ушинский)</vt:lpstr>
      <vt:lpstr>                                                                                                                </vt:lpstr>
      <vt:lpstr>Поддерживая интерес к ребенка к окружающему, следует помнить о воспитании бережного отношения к природе, .Достижение этой цели невозможно без помощи и поддержки семьи. Родители участвуют в конкурсах, развлечениях, выставках . Готовят вместе детьми поделки из бросового и природного материала, книжки -малышки,   собирают рисунки, фотографии.</vt:lpstr>
      <vt:lpstr>Хорошей традицией стала ,проведение акции «Каждой пичужке-кормушку».  -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</cp:revision>
  <dcterms:created xsi:type="dcterms:W3CDTF">2013-11-20T06:13:45Z</dcterms:created>
  <dcterms:modified xsi:type="dcterms:W3CDTF">2013-11-20T06:15:43Z</dcterms:modified>
</cp:coreProperties>
</file>