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img_url=http://www.kz.all.biz/img/kz/catalog/899878.jpeg&amp;p=1&amp;text=%D0%BA%D0%B0%D0%B7%D0%B0%D1%85%D1%81%D0%BA%D0%B8%D0%B9%20%D0%BA%D0%BE%D1%81%D0%B5%D1%82%D0%B5%D0%BA&amp;noreask=1&amp;pos=40&amp;rpt=simage&amp;lr=53" TargetMode="External"/><Relationship Id="rId2" Type="http://schemas.openxmlformats.org/officeDocument/2006/relationships/hyperlink" Target="https://yandex.ru/images/search?img_url=http://www.richton.kz/images/layra1.jpg&amp;text=%D0%BA%D0%B0%D0%B7%D0%B0%D1%85%D1%81%D0%BA%D0%B8%D0%B9%20%D0%BA%D0%B0%D0%BC%D0%B7%D0%BE%D0%BB&amp;noreask=1&amp;pos=4&amp;lr=53&amp;rpt=simag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1412776"/>
            <a:ext cx="4067944" cy="3744416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00FF"/>
                </a:solidFill>
                <a:latin typeface="Gabriola" pitchFamily="82" charset="0"/>
              </a:rPr>
              <a:t>Казахский </a:t>
            </a:r>
            <a:r>
              <a:rPr lang="ru-RU" sz="6000" b="1" dirty="0" smtClean="0">
                <a:solidFill>
                  <a:srgbClr val="0000FF"/>
                </a:solidFill>
                <a:latin typeface="Gabriola" pitchFamily="82" charset="0"/>
              </a:rPr>
              <a:t>национальный </a:t>
            </a:r>
            <a:r>
              <a:rPr lang="ru-RU" sz="7200" b="1" dirty="0" smtClean="0">
                <a:solidFill>
                  <a:srgbClr val="0000FF"/>
                </a:solidFill>
                <a:latin typeface="Gabriola" pitchFamily="82" charset="0"/>
              </a:rPr>
              <a:t>костюм</a:t>
            </a:r>
            <a:endParaRPr lang="ru-RU" sz="7200" b="1" dirty="0"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4139952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Ю\Downloads\1303897365_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444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8104" y="558924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выполнили Достовалова Елена, </a:t>
            </a:r>
            <a:r>
              <a:rPr lang="ru-RU" dirty="0" err="1" smtClean="0"/>
              <a:t>Безгодова</a:t>
            </a:r>
            <a:r>
              <a:rPr lang="ru-RU" dirty="0" smtClean="0"/>
              <a:t> Екатерина, Антипова Дарья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00FF"/>
                </a:solidFill>
              </a:rPr>
              <a:t>К основным особенностям казахского костюма относятся: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solidFill>
                  <a:srgbClr val="0000FF"/>
                </a:solidFill>
              </a:rPr>
              <a:t>Распашной характер верхней одежды и запахивание её на левую сторону независимо от пола.</a:t>
            </a:r>
          </a:p>
          <a:p>
            <a:pPr lvl="0"/>
            <a:r>
              <a:rPr lang="ru-RU" dirty="0" err="1" smtClean="0">
                <a:solidFill>
                  <a:srgbClr val="0000FF"/>
                </a:solidFill>
              </a:rPr>
              <a:t>Приталенность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</a:p>
          <a:p>
            <a:pPr lvl="0"/>
            <a:r>
              <a:rPr lang="ru-RU" dirty="0" smtClean="0">
                <a:solidFill>
                  <a:srgbClr val="0000FF"/>
                </a:solidFill>
              </a:rPr>
              <a:t>Наличие высоких шапок, часто украшенных перьями, вышивкой и драгоценными камнями.</a:t>
            </a:r>
          </a:p>
          <a:p>
            <a:pPr lvl="0"/>
            <a:r>
              <a:rPr lang="ru-RU" dirty="0" smtClean="0">
                <a:solidFill>
                  <a:srgbClr val="0000FF"/>
                </a:solidFill>
              </a:rPr>
              <a:t>Обогащение женского платья каймой, бахромой или оборками.</a:t>
            </a:r>
          </a:p>
          <a:p>
            <a:pPr lvl="0"/>
            <a:r>
              <a:rPr lang="ru-RU" dirty="0" smtClean="0">
                <a:solidFill>
                  <a:srgbClr val="0000FF"/>
                </a:solidFill>
              </a:rPr>
              <a:t>Небольшое количество цветов в общем ансамбле костюма.</a:t>
            </a:r>
          </a:p>
          <a:p>
            <a:pPr lvl="0"/>
            <a:r>
              <a:rPr lang="ru-RU" dirty="0" smtClean="0">
                <a:solidFill>
                  <a:srgbClr val="0000FF"/>
                </a:solidFill>
              </a:rPr>
              <a:t>Обычно одежда украшалась национальным орнаментом. Чаще всего это вышивка, нашивки с люрексом, узорчатое тканьё, а также различные ювелирные изделия.</a:t>
            </a:r>
          </a:p>
          <a:p>
            <a:pPr lvl="0"/>
            <a:r>
              <a:rPr lang="ru-RU" dirty="0" smtClean="0">
                <a:solidFill>
                  <a:srgbClr val="0000FF"/>
                </a:solidFill>
              </a:rPr>
              <a:t>Традиционными материалами для одежды обычно служили кожа, мех, тонкий войлок и сукно из бараньей или верблюжьей шерсти.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Из овчины, козьих, жеребячьих, сайгачьих шкур обычно шили верхнюю одежду: тулупы, безрукавки, шаровары и т.д.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3970784" cy="633670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i="1" dirty="0" err="1" smtClean="0">
                <a:solidFill>
                  <a:srgbClr val="0000FF"/>
                </a:solidFill>
              </a:rPr>
              <a:t>Косетек</a:t>
            </a:r>
            <a:r>
              <a:rPr lang="ru-RU" i="1" dirty="0" smtClean="0">
                <a:solidFill>
                  <a:srgbClr val="0000FF"/>
                </a:solidFill>
              </a:rPr>
              <a:t> - </a:t>
            </a:r>
            <a:r>
              <a:rPr lang="ru-RU" dirty="0" smtClean="0">
                <a:solidFill>
                  <a:srgbClr val="0000FF"/>
                </a:solidFill>
              </a:rPr>
              <a:t> лёгкое платье с оборками, отрезное ниже талии на 5-6 см.и сильно приталенное. К юбке платья пришивали широкий волан, на который нашивали несколько рядов </a:t>
            </a:r>
            <a:r>
              <a:rPr lang="ru-RU" dirty="0" err="1" smtClean="0">
                <a:solidFill>
                  <a:srgbClr val="0000FF"/>
                </a:solidFill>
              </a:rPr>
              <a:t>присобранных</a:t>
            </a:r>
            <a:r>
              <a:rPr lang="ru-RU" dirty="0" smtClean="0">
                <a:solidFill>
                  <a:srgbClr val="0000FF"/>
                </a:solidFill>
              </a:rPr>
              <a:t> оборок – </a:t>
            </a:r>
            <a:r>
              <a:rPr lang="ru-RU" b="1" i="1" dirty="0" err="1" smtClean="0">
                <a:solidFill>
                  <a:srgbClr val="0000FF"/>
                </a:solidFill>
              </a:rPr>
              <a:t>желбезек</a:t>
            </a:r>
            <a:r>
              <a:rPr lang="ru-RU" dirty="0" smtClean="0">
                <a:solidFill>
                  <a:srgbClr val="0000FF"/>
                </a:solidFill>
              </a:rPr>
              <a:t>. Оборками также украшали низ длинных рукавов и воротник. В некоторых районах вместо оборки делали две-три складки.</a:t>
            </a:r>
          </a:p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2051" name="Picture 3" descr="C:\Users\ЛЮ\Downloads\img2645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2248" y="260648"/>
            <a:ext cx="4337809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476672"/>
            <a:ext cx="4402832" cy="589411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</a:rPr>
              <a:t>Одевалось платье на  нижнюю рубаху</a:t>
            </a:r>
            <a:r>
              <a:rPr lang="ru-RU" i="1" dirty="0" smtClean="0">
                <a:solidFill>
                  <a:srgbClr val="0000FF"/>
                </a:solidFill>
              </a:rPr>
              <a:t> </a:t>
            </a:r>
            <a:r>
              <a:rPr lang="ru-RU" b="1" i="1" dirty="0" err="1" smtClean="0">
                <a:solidFill>
                  <a:srgbClr val="0000FF"/>
                </a:solidFill>
              </a:rPr>
              <a:t>шикойлёк</a:t>
            </a:r>
            <a:r>
              <a:rPr lang="ru-RU" b="1" dirty="0" smtClean="0">
                <a:solidFill>
                  <a:srgbClr val="0000FF"/>
                </a:solidFill>
              </a:rPr>
              <a:t>,  </a:t>
            </a:r>
            <a:r>
              <a:rPr lang="ru-RU" dirty="0" err="1" smtClean="0">
                <a:solidFill>
                  <a:srgbClr val="0000FF"/>
                </a:solidFill>
              </a:rPr>
              <a:t>которуюшили</a:t>
            </a:r>
            <a:r>
              <a:rPr lang="ru-RU" dirty="0" smtClean="0">
                <a:solidFill>
                  <a:srgbClr val="0000FF"/>
                </a:solidFill>
              </a:rPr>
              <a:t> обычно из белой материи, с узкими плечами без рукавов и вырезом ворота, завязываемым тесёмками.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</a:rPr>
              <a:t>Женские штаны – </a:t>
            </a:r>
            <a:r>
              <a:rPr lang="ru-RU" i="1" dirty="0" err="1" smtClean="0">
                <a:solidFill>
                  <a:srgbClr val="0000FF"/>
                </a:solidFill>
              </a:rPr>
              <a:t>дамбал</a:t>
            </a:r>
            <a:r>
              <a:rPr lang="ru-RU" dirty="0" smtClean="0">
                <a:solidFill>
                  <a:srgbClr val="0000FF"/>
                </a:solidFill>
              </a:rPr>
              <a:t> не отличались по покрою от мужских, шили их из того же материала, что и нижнюю рубаху, а иногда из разноцветных тканей с широким поясом и шагом.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ЛЮ\Downloads\54364cdc91b29a52ba2447e98207b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971925" cy="595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4788024" cy="655272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Камзол – </a:t>
            </a:r>
            <a:r>
              <a:rPr lang="ru-RU" dirty="0" smtClean="0">
                <a:solidFill>
                  <a:srgbClr val="0000FF"/>
                </a:solidFill>
              </a:rPr>
              <a:t>верхняя одежда</a:t>
            </a:r>
            <a:r>
              <a:rPr lang="ru-RU" b="1" i="1" dirty="0" smtClean="0">
                <a:solidFill>
                  <a:srgbClr val="0000FF"/>
                </a:solidFill>
              </a:rPr>
              <a:t>,</a:t>
            </a:r>
            <a:r>
              <a:rPr lang="ru-RU" dirty="0" smtClean="0">
                <a:solidFill>
                  <a:srgbClr val="0000FF"/>
                </a:solidFill>
              </a:rPr>
              <a:t> шился преимущественно из бархата яркого цвета. Длина его была ниже бёдер, силуэт приталенный, обычно на подкладке. Украшали вырез, полы и низ камзола. Чаще </a:t>
            </a:r>
            <a:r>
              <a:rPr lang="ru-RU" dirty="0" err="1" smtClean="0">
                <a:solidFill>
                  <a:srgbClr val="0000FF"/>
                </a:solidFill>
              </a:rPr>
              <a:t>всегоэто</a:t>
            </a:r>
            <a:r>
              <a:rPr lang="ru-RU" dirty="0" smtClean="0">
                <a:solidFill>
                  <a:srgbClr val="0000FF"/>
                </a:solidFill>
              </a:rPr>
              <a:t> была вышивка: гладь, тамбур, золотая  и серебряная  канитель, или же кайма, нашивки с люрексом, галуны или бисер.</a:t>
            </a:r>
          </a:p>
          <a:p>
            <a:pPr>
              <a:buNone/>
            </a:pPr>
            <a:r>
              <a:rPr lang="ru-RU" b="1" i="1" dirty="0" err="1" smtClean="0">
                <a:solidFill>
                  <a:srgbClr val="0000FF"/>
                </a:solidFill>
              </a:rPr>
              <a:t>Такия</a:t>
            </a:r>
            <a:r>
              <a:rPr lang="ru-RU" dirty="0" smtClean="0">
                <a:solidFill>
                  <a:srgbClr val="0000FF"/>
                </a:solidFill>
              </a:rPr>
              <a:t>– шапочка на твёрдой основе, украшенная жемчугом, бусинками, золотистыми нитями, часто с перьями совы, как знак оберега.</a:t>
            </a:r>
          </a:p>
          <a:p>
            <a:pPr>
              <a:buNone/>
            </a:pPr>
            <a:r>
              <a:rPr lang="ru-RU" b="1" i="1" dirty="0" err="1" smtClean="0">
                <a:solidFill>
                  <a:srgbClr val="0000FF"/>
                </a:solidFill>
              </a:rPr>
              <a:t>Белбеу</a:t>
            </a:r>
            <a:r>
              <a:rPr lang="ru-RU" dirty="0" smtClean="0">
                <a:solidFill>
                  <a:srgbClr val="0000FF"/>
                </a:solidFill>
              </a:rPr>
              <a:t> – пояс из </a:t>
            </a:r>
            <a:r>
              <a:rPr lang="ru-RU" dirty="0" err="1" smtClean="0">
                <a:solidFill>
                  <a:srgbClr val="0000FF"/>
                </a:solidFill>
              </a:rPr>
              <a:t>кожы</a:t>
            </a:r>
            <a:r>
              <a:rPr lang="ru-RU" dirty="0" smtClean="0">
                <a:solidFill>
                  <a:srgbClr val="0000FF"/>
                </a:solidFill>
              </a:rPr>
              <a:t> или бархата, с металлическими бусинками, иногда филигранный.</a:t>
            </a:r>
          </a:p>
          <a:p>
            <a:pPr>
              <a:buNone/>
            </a:pPr>
            <a:r>
              <a:rPr lang="ru-RU" b="1" i="1" dirty="0" err="1" smtClean="0">
                <a:solidFill>
                  <a:srgbClr val="0000FF"/>
                </a:solidFill>
              </a:rPr>
              <a:t>Етик</a:t>
            </a:r>
            <a:r>
              <a:rPr lang="ru-RU" b="1" dirty="0" smtClean="0">
                <a:solidFill>
                  <a:srgbClr val="0000FF"/>
                </a:solidFill>
              </a:rPr>
              <a:t> </a:t>
            </a:r>
            <a:r>
              <a:rPr lang="ru-RU" dirty="0" smtClean="0">
                <a:solidFill>
                  <a:srgbClr val="0000FF"/>
                </a:solidFill>
              </a:rPr>
              <a:t>–  лёгкие сапоги из кожи на высоких каблуках, вышивались канителью.</a:t>
            </a:r>
          </a:p>
          <a:p>
            <a:endParaRPr lang="ru-RU" dirty="0"/>
          </a:p>
        </p:txBody>
      </p:sp>
      <p:pic>
        <p:nvPicPr>
          <p:cNvPr id="4098" name="Picture 2" descr="C:\Users\ЛЮ\Downloads\layra1111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8640"/>
            <a:ext cx="4302224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\Desktop\Новая папка (2)\IMG_01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1944"/>
            <a:ext cx="3672408" cy="6537693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283968" y="1107974"/>
            <a:ext cx="38519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лоскостная кукла в казахском национальном костюме, который носили девушки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363272" cy="456937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hlinkClick r:id="rId2"/>
              </a:rPr>
              <a:t>https://yandex.ru/images/search?img_url=http%3A%2F%2Fwww.richton.kz%2Fimages%2Flayra1.jpg&amp;text=%D0%BA%D0%B0%D0%B7%D0%B0%D1%85%D1%81%D0%BA%D0%B8%D0%B9%20%D0%BA%D0%B0%D0%BC%D0%B7%D0%BE%D0%BB&amp;noreask=1&amp;pos=4&amp;lr=53&amp;rpt=simage</a:t>
            </a:r>
            <a:endParaRPr lang="ru-RU" dirty="0" smtClean="0"/>
          </a:p>
          <a:p>
            <a:r>
              <a:rPr lang="en-US" dirty="0" smtClean="0"/>
              <a:t>https://yandex.ru/images/search?img_url=http%3A%2F%2Fkz.agooka.com%2Fupload%2Fnormal%2F54364cdc91b29a52ba2447e98207b702.jpg&amp;p=4&amp;text=%D0%BA%D0%B0%D0%B7%D0%B0%D1%85%D1%81%D0%BA%D0%B8%D0%B9%20%D1%88%D0%B8%D0%BA%D0%BE%D0%B9%D0%BB%D0%BA%D0%B5&amp;noreask=1&amp;pos=145&amp;rpt=simage&amp;lr=53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https://yandex.ru/images/search?img_url=http%3A%2F%2Fwww.kz.all.biz%2Fimg%2Fkz%2Fcatalog%2F899878.jpeg&amp;p=1&amp;text=%D0%BA%D0%B0%D0%B7%D0%B0%D1%85%D1%81%D0%BA%D0%B8%D0%B9%20%D0%BA%D0%BE%D1%81%D0%B5%D1%82%D0%B5%D0%BA&amp;noreask=1&amp;pos=40&amp;rpt=simage&amp;lr=53</a:t>
            </a:r>
            <a:endParaRPr lang="ru-RU" dirty="0" smtClean="0"/>
          </a:p>
          <a:p>
            <a:r>
              <a:rPr lang="ru-RU" dirty="0" smtClean="0"/>
              <a:t>http://decormaster.kz/st/kazaxskij_kostyum.php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161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Казахский национальный костюм</vt:lpstr>
      <vt:lpstr> К основным особенностям казахского костюма относятся: </vt:lpstr>
      <vt:lpstr>Слайд 3</vt:lpstr>
      <vt:lpstr>Слайд 4</vt:lpstr>
      <vt:lpstr>Слайд 5</vt:lpstr>
      <vt:lpstr>Слайд 6</vt:lpstr>
      <vt:lpstr>Интернет-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Казахский национальный костюм</dc:title>
  <dc:creator>ЛЮ</dc:creator>
  <cp:lastModifiedBy>ЛЮ</cp:lastModifiedBy>
  <cp:revision>5</cp:revision>
  <dcterms:created xsi:type="dcterms:W3CDTF">2016-10-27T04:06:16Z</dcterms:created>
  <dcterms:modified xsi:type="dcterms:W3CDTF">2016-11-01T10:06:14Z</dcterms:modified>
</cp:coreProperties>
</file>