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D8B48-1BF0-4FFB-A938-91AF0F6AEE2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5956F3F-89C7-4016-BEB9-ACD3D082B2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Память ПК </a:t>
          </a:r>
          <a:r>
            <a:rPr lang="ru-RU" sz="2000" dirty="0" smtClean="0"/>
            <a:t>– совокупность устройств для хранения информации</a:t>
          </a:r>
          <a:endParaRPr lang="ru-RU" sz="2000" dirty="0"/>
        </a:p>
      </dgm:t>
    </dgm:pt>
    <dgm:pt modelId="{6C749719-DEE8-4B57-9A80-138119F4F5EF}" type="parTrans" cxnId="{0AA3C369-2F42-4265-B8C8-1599B7993367}">
      <dgm:prSet/>
      <dgm:spPr/>
      <dgm:t>
        <a:bodyPr/>
        <a:lstStyle/>
        <a:p>
          <a:endParaRPr lang="ru-RU"/>
        </a:p>
      </dgm:t>
    </dgm:pt>
    <dgm:pt modelId="{B3801E64-819C-4A4F-A083-0CC2503C94E8}" type="sibTrans" cxnId="{0AA3C369-2F42-4265-B8C8-1599B7993367}">
      <dgm:prSet/>
      <dgm:spPr/>
      <dgm:t>
        <a:bodyPr/>
        <a:lstStyle/>
        <a:p>
          <a:endParaRPr lang="ru-RU"/>
        </a:p>
      </dgm:t>
    </dgm:pt>
    <dgm:pt modelId="{AAFDD6E3-1E6D-450B-B2AA-63ACCB2200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Внутренняя</a:t>
          </a:r>
          <a:r>
            <a:rPr lang="ru-RU" sz="1600" dirty="0" smtClean="0"/>
            <a:t> –</a:t>
          </a:r>
        </a:p>
        <a:p>
          <a:r>
            <a:rPr lang="ru-RU" sz="1600" dirty="0" smtClean="0"/>
            <a:t> быстродействующая,</a:t>
          </a:r>
        </a:p>
        <a:p>
          <a:r>
            <a:rPr lang="ru-RU" sz="1600" dirty="0" smtClean="0"/>
            <a:t> ограниченный объём</a:t>
          </a:r>
          <a:endParaRPr lang="ru-RU" sz="1600" dirty="0"/>
        </a:p>
      </dgm:t>
    </dgm:pt>
    <dgm:pt modelId="{FE580ABD-D0ED-4B60-9787-5A4C564EB79E}" type="parTrans" cxnId="{AEC7B479-0C80-46AF-93F4-6382C338468D}">
      <dgm:prSet/>
      <dgm:spPr/>
      <dgm:t>
        <a:bodyPr/>
        <a:lstStyle/>
        <a:p>
          <a:endParaRPr lang="ru-RU"/>
        </a:p>
      </dgm:t>
    </dgm:pt>
    <dgm:pt modelId="{01162C5B-5E4A-4F81-8C30-2401962E2471}" type="sibTrans" cxnId="{AEC7B479-0C80-46AF-93F4-6382C338468D}">
      <dgm:prSet/>
      <dgm:spPr/>
      <dgm:t>
        <a:bodyPr/>
        <a:lstStyle/>
        <a:p>
          <a:endParaRPr lang="ru-RU"/>
        </a:p>
      </dgm:t>
    </dgm:pt>
    <dgm:pt modelId="{7D3955FB-FFBF-4A10-8394-28207266DE66}">
      <dgm:prSet phldrT="[Текст]" custT="1"/>
      <dgm:spPr/>
      <dgm:t>
        <a:bodyPr/>
        <a:lstStyle/>
        <a:p>
          <a:r>
            <a:rPr lang="ru-RU" sz="1200" b="1" dirty="0" smtClean="0"/>
            <a:t>Постоянная</a:t>
          </a:r>
        </a:p>
        <a:p>
          <a:r>
            <a:rPr lang="ru-RU" sz="1200" b="1" dirty="0" smtClean="0"/>
            <a:t>ПЗУ</a:t>
          </a:r>
          <a:endParaRPr lang="ru-RU" sz="1200" b="1" dirty="0"/>
        </a:p>
      </dgm:t>
    </dgm:pt>
    <dgm:pt modelId="{12D7CADA-FFB8-4C04-A037-02B67B108CA5}" type="parTrans" cxnId="{A74C7CEA-F2B6-4D71-B607-AF6D7A158DD6}">
      <dgm:prSet/>
      <dgm:spPr/>
      <dgm:t>
        <a:bodyPr/>
        <a:lstStyle/>
        <a:p>
          <a:endParaRPr lang="ru-RU"/>
        </a:p>
      </dgm:t>
    </dgm:pt>
    <dgm:pt modelId="{28853AF4-788C-40BC-B46C-10DD88B29693}" type="sibTrans" cxnId="{A74C7CEA-F2B6-4D71-B607-AF6D7A158DD6}">
      <dgm:prSet/>
      <dgm:spPr/>
      <dgm:t>
        <a:bodyPr/>
        <a:lstStyle/>
        <a:p>
          <a:endParaRPr lang="ru-RU"/>
        </a:p>
      </dgm:t>
    </dgm:pt>
    <dgm:pt modelId="{4118F71B-C544-4CD9-A049-F1F1A07F4EE7}">
      <dgm:prSet phldrT="[Текст]" custT="1"/>
      <dgm:spPr/>
      <dgm:t>
        <a:bodyPr/>
        <a:lstStyle/>
        <a:p>
          <a:r>
            <a:rPr lang="ru-RU" sz="1200" b="1" dirty="0" smtClean="0"/>
            <a:t>Кэш-память</a:t>
          </a:r>
          <a:endParaRPr lang="ru-RU" sz="1200" b="1" dirty="0"/>
        </a:p>
      </dgm:t>
    </dgm:pt>
    <dgm:pt modelId="{B0C7FA5C-9248-4377-8239-34C08AD7FC9D}" type="parTrans" cxnId="{CA2FE616-5FB2-4F5B-92F9-A7E0BAF71ED9}">
      <dgm:prSet/>
      <dgm:spPr/>
      <dgm:t>
        <a:bodyPr/>
        <a:lstStyle/>
        <a:p>
          <a:endParaRPr lang="ru-RU"/>
        </a:p>
      </dgm:t>
    </dgm:pt>
    <dgm:pt modelId="{9D22444D-FDB4-4DF0-9C06-CEFED93AD704}" type="sibTrans" cxnId="{CA2FE616-5FB2-4F5B-92F9-A7E0BAF71ED9}">
      <dgm:prSet/>
      <dgm:spPr/>
      <dgm:t>
        <a:bodyPr/>
        <a:lstStyle/>
        <a:p>
          <a:endParaRPr lang="ru-RU"/>
        </a:p>
      </dgm:t>
    </dgm:pt>
    <dgm:pt modelId="{191308E8-5CEB-46A1-99DA-6022432CAA7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Внешняя</a:t>
          </a:r>
          <a:r>
            <a:rPr lang="ru-RU" sz="1600" dirty="0" smtClean="0"/>
            <a:t> – требует временных затрат, неограниченный объём</a:t>
          </a:r>
          <a:endParaRPr lang="ru-RU" sz="1600" dirty="0"/>
        </a:p>
      </dgm:t>
    </dgm:pt>
    <dgm:pt modelId="{53D68B9D-AE47-47D9-A958-9359BF089EEF}" type="parTrans" cxnId="{6985056D-9589-45E8-9222-A686C0D625CD}">
      <dgm:prSet/>
      <dgm:spPr/>
      <dgm:t>
        <a:bodyPr/>
        <a:lstStyle/>
        <a:p>
          <a:endParaRPr lang="ru-RU"/>
        </a:p>
      </dgm:t>
    </dgm:pt>
    <dgm:pt modelId="{2C4AF991-A56A-43E5-B7B1-CEE26AC672A8}" type="sibTrans" cxnId="{6985056D-9589-45E8-9222-A686C0D625CD}">
      <dgm:prSet/>
      <dgm:spPr/>
      <dgm:t>
        <a:bodyPr/>
        <a:lstStyle/>
        <a:p>
          <a:endParaRPr lang="ru-RU"/>
        </a:p>
      </dgm:t>
    </dgm:pt>
    <dgm:pt modelId="{328BF849-C7B2-4757-9F24-9D22A43C8461}">
      <dgm:prSet phldrT="[Текст]" custT="1"/>
      <dgm:spPr/>
      <dgm:t>
        <a:bodyPr/>
        <a:lstStyle/>
        <a:p>
          <a:r>
            <a:rPr lang="ru-RU" sz="1200" b="1" dirty="0" smtClean="0"/>
            <a:t>Жесткий диск (винчестер)</a:t>
          </a:r>
          <a:endParaRPr lang="ru-RU" sz="1200" b="1" dirty="0"/>
        </a:p>
      </dgm:t>
    </dgm:pt>
    <dgm:pt modelId="{AE954246-8AFC-414F-97D3-1C92A6DC9C05}" type="parTrans" cxnId="{EBC49EC0-BB04-4E39-89A4-B0D5C4A54392}">
      <dgm:prSet/>
      <dgm:spPr/>
      <dgm:t>
        <a:bodyPr/>
        <a:lstStyle/>
        <a:p>
          <a:endParaRPr lang="ru-RU"/>
        </a:p>
      </dgm:t>
    </dgm:pt>
    <dgm:pt modelId="{3E683E02-8F28-4FB0-82C6-B83C1AD93CD6}" type="sibTrans" cxnId="{EBC49EC0-BB04-4E39-89A4-B0D5C4A54392}">
      <dgm:prSet/>
      <dgm:spPr/>
      <dgm:t>
        <a:bodyPr/>
        <a:lstStyle/>
        <a:p>
          <a:endParaRPr lang="ru-RU"/>
        </a:p>
      </dgm:t>
    </dgm:pt>
    <dgm:pt modelId="{ED1C3854-3DD0-4FAA-BE0B-9EC05200BA03}">
      <dgm:prSet custT="1"/>
      <dgm:spPr/>
      <dgm:t>
        <a:bodyPr/>
        <a:lstStyle/>
        <a:p>
          <a:r>
            <a:rPr lang="ru-RU" sz="1200" b="1" dirty="0" smtClean="0"/>
            <a:t>Оперативная</a:t>
          </a:r>
        </a:p>
        <a:p>
          <a:r>
            <a:rPr lang="ru-RU" sz="1200" b="1" dirty="0" smtClean="0"/>
            <a:t>ОЗУ</a:t>
          </a:r>
          <a:endParaRPr lang="ru-RU" sz="1200" b="1" dirty="0"/>
        </a:p>
      </dgm:t>
    </dgm:pt>
    <dgm:pt modelId="{2A9EDD14-9B04-4D03-90AC-BB0A16EA5421}" type="parTrans" cxnId="{AB67FB06-BE39-4CB5-AC42-52A8F1F3C3D7}">
      <dgm:prSet/>
      <dgm:spPr/>
      <dgm:t>
        <a:bodyPr/>
        <a:lstStyle/>
        <a:p>
          <a:endParaRPr lang="ru-RU"/>
        </a:p>
      </dgm:t>
    </dgm:pt>
    <dgm:pt modelId="{469B5012-E4E4-4EEC-BA2F-66788AC13A5B}" type="sibTrans" cxnId="{AB67FB06-BE39-4CB5-AC42-52A8F1F3C3D7}">
      <dgm:prSet/>
      <dgm:spPr/>
      <dgm:t>
        <a:bodyPr/>
        <a:lstStyle/>
        <a:p>
          <a:endParaRPr lang="ru-RU"/>
        </a:p>
      </dgm:t>
    </dgm:pt>
    <dgm:pt modelId="{215C07D1-F4B9-4B6C-83FB-D4ABF08BF0BC}">
      <dgm:prSet custT="1"/>
      <dgm:spPr/>
      <dgm:t>
        <a:bodyPr/>
        <a:lstStyle/>
        <a:p>
          <a:r>
            <a:rPr lang="ru-RU" sz="1200" b="1" dirty="0" smtClean="0"/>
            <a:t>Гибкий диск (дискета)</a:t>
          </a:r>
          <a:endParaRPr lang="ru-RU" sz="1200" b="1" dirty="0"/>
        </a:p>
      </dgm:t>
    </dgm:pt>
    <dgm:pt modelId="{8F2D8FBE-3EFC-4FED-9982-50AC120A831A}" type="parTrans" cxnId="{856D3282-FAFA-45D4-AAF4-A241B75613A3}">
      <dgm:prSet/>
      <dgm:spPr/>
      <dgm:t>
        <a:bodyPr/>
        <a:lstStyle/>
        <a:p>
          <a:endParaRPr lang="ru-RU"/>
        </a:p>
      </dgm:t>
    </dgm:pt>
    <dgm:pt modelId="{E0F3E616-1DDE-4109-B988-F67D9E46F691}" type="sibTrans" cxnId="{856D3282-FAFA-45D4-AAF4-A241B75613A3}">
      <dgm:prSet/>
      <dgm:spPr/>
      <dgm:t>
        <a:bodyPr/>
        <a:lstStyle/>
        <a:p>
          <a:endParaRPr lang="ru-RU"/>
        </a:p>
      </dgm:t>
    </dgm:pt>
    <dgm:pt modelId="{E2311128-A578-4C3E-A463-DEF956175366}">
      <dgm:prSet custT="1"/>
      <dgm:spPr/>
      <dgm:t>
        <a:bodyPr/>
        <a:lstStyle/>
        <a:p>
          <a:r>
            <a:rPr lang="ru-RU" sz="1200" b="1" dirty="0" smtClean="0"/>
            <a:t>Оптические</a:t>
          </a:r>
          <a:r>
            <a:rPr lang="ru-RU" sz="1200" dirty="0" smtClean="0"/>
            <a:t> </a:t>
          </a:r>
          <a:r>
            <a:rPr lang="ru-RU" sz="1200" b="1" dirty="0" smtClean="0"/>
            <a:t>диски (лазерные)</a:t>
          </a:r>
          <a:endParaRPr lang="ru-RU" sz="1200" b="1" dirty="0"/>
        </a:p>
      </dgm:t>
    </dgm:pt>
    <dgm:pt modelId="{A8150049-FAE1-400F-8153-7D093777A89B}" type="parTrans" cxnId="{DA48CE48-4B7A-4538-BFD4-BE34C73D11F7}">
      <dgm:prSet/>
      <dgm:spPr/>
      <dgm:t>
        <a:bodyPr/>
        <a:lstStyle/>
        <a:p>
          <a:endParaRPr lang="ru-RU"/>
        </a:p>
      </dgm:t>
    </dgm:pt>
    <dgm:pt modelId="{F96A9DAA-85B8-4108-9533-CAABD0B2B5A9}" type="sibTrans" cxnId="{DA48CE48-4B7A-4538-BFD4-BE34C73D11F7}">
      <dgm:prSet/>
      <dgm:spPr/>
      <dgm:t>
        <a:bodyPr/>
        <a:lstStyle/>
        <a:p>
          <a:endParaRPr lang="ru-RU"/>
        </a:p>
      </dgm:t>
    </dgm:pt>
    <dgm:pt modelId="{281FAE18-4F16-4F45-983F-D004E5DE1C18}">
      <dgm:prSet custT="1"/>
      <dgm:spPr/>
      <dgm:t>
        <a:bodyPr/>
        <a:lstStyle/>
        <a:p>
          <a:r>
            <a:rPr lang="ru-RU" sz="1200" b="1" dirty="0" err="1" smtClean="0"/>
            <a:t>Флеш-память</a:t>
          </a:r>
          <a:endParaRPr lang="ru-RU" sz="1200" b="1" dirty="0"/>
        </a:p>
      </dgm:t>
    </dgm:pt>
    <dgm:pt modelId="{DF28D681-4BE2-4506-8A85-A1982CCD5F6A}" type="parTrans" cxnId="{4814218D-398D-4E32-84AD-1BB6D8AA1669}">
      <dgm:prSet/>
      <dgm:spPr/>
      <dgm:t>
        <a:bodyPr/>
        <a:lstStyle/>
        <a:p>
          <a:endParaRPr lang="ru-RU"/>
        </a:p>
      </dgm:t>
    </dgm:pt>
    <dgm:pt modelId="{CC63307F-8501-495D-BA92-CBF77B247DF2}" type="sibTrans" cxnId="{4814218D-398D-4E32-84AD-1BB6D8AA1669}">
      <dgm:prSet/>
      <dgm:spPr/>
      <dgm:t>
        <a:bodyPr/>
        <a:lstStyle/>
        <a:p>
          <a:endParaRPr lang="ru-RU"/>
        </a:p>
      </dgm:t>
    </dgm:pt>
    <dgm:pt modelId="{DEA17609-0B0F-45D9-B57E-3E0CA8254F46}" type="pres">
      <dgm:prSet presAssocID="{78DD8B48-1BF0-4FFB-A938-91AF0F6AEE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B6A2EC-0F2E-4D35-B99A-B97C678C2142}" type="pres">
      <dgm:prSet presAssocID="{F5956F3F-89C7-4016-BEB9-ACD3D082B260}" presName="hierRoot1" presStyleCnt="0"/>
      <dgm:spPr/>
    </dgm:pt>
    <dgm:pt modelId="{5C008E9A-B610-45D6-9461-D52740863AD4}" type="pres">
      <dgm:prSet presAssocID="{F5956F3F-89C7-4016-BEB9-ACD3D082B260}" presName="composite" presStyleCnt="0"/>
      <dgm:spPr/>
    </dgm:pt>
    <dgm:pt modelId="{58322827-9F62-415C-B17B-69E57BE6941F}" type="pres">
      <dgm:prSet presAssocID="{F5956F3F-89C7-4016-BEB9-ACD3D082B260}" presName="background" presStyleLbl="node0" presStyleIdx="0" presStyleCnt="1"/>
      <dgm:spPr/>
    </dgm:pt>
    <dgm:pt modelId="{699FE9D5-9F2F-46BE-98A6-4D16731C8F49}" type="pres">
      <dgm:prSet presAssocID="{F5956F3F-89C7-4016-BEB9-ACD3D082B260}" presName="text" presStyleLbl="fgAcc0" presStyleIdx="0" presStyleCnt="1" custScaleX="707911" custScaleY="165813" custLinFactNeighborX="12233" custLinFactNeighborY="-68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D3E84-E897-4D61-BB0C-C0C8526A1739}" type="pres">
      <dgm:prSet presAssocID="{F5956F3F-89C7-4016-BEB9-ACD3D082B260}" presName="hierChild2" presStyleCnt="0"/>
      <dgm:spPr/>
    </dgm:pt>
    <dgm:pt modelId="{86016CC8-EC22-43F4-A8BE-7544974C53DA}" type="pres">
      <dgm:prSet presAssocID="{FE580ABD-D0ED-4B60-9787-5A4C564EB79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41A0CB8-CD3D-4C4B-8AAC-8BF3DAECBC8F}" type="pres">
      <dgm:prSet presAssocID="{AAFDD6E3-1E6D-450B-B2AA-63ACCB22002A}" presName="hierRoot2" presStyleCnt="0"/>
      <dgm:spPr/>
    </dgm:pt>
    <dgm:pt modelId="{79AC3FEC-E4B3-4CB5-A132-7486CC4D1B30}" type="pres">
      <dgm:prSet presAssocID="{AAFDD6E3-1E6D-450B-B2AA-63ACCB22002A}" presName="composite2" presStyleCnt="0"/>
      <dgm:spPr/>
    </dgm:pt>
    <dgm:pt modelId="{FF6F0ABD-1C1F-4AA9-AEED-C7A761187AF4}" type="pres">
      <dgm:prSet presAssocID="{AAFDD6E3-1E6D-450B-B2AA-63ACCB22002A}" presName="background2" presStyleLbl="node2" presStyleIdx="0" presStyleCnt="2"/>
      <dgm:spPr/>
    </dgm:pt>
    <dgm:pt modelId="{C7549636-22BF-4AB3-A40B-206A81C26E17}" type="pres">
      <dgm:prSet presAssocID="{AAFDD6E3-1E6D-450B-B2AA-63ACCB22002A}" presName="text2" presStyleLbl="fgAcc2" presStyleIdx="0" presStyleCnt="2" custScaleX="321721" custScaleY="295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120F58-8FA5-49DF-A906-EB6AC3A40C67}" type="pres">
      <dgm:prSet presAssocID="{AAFDD6E3-1E6D-450B-B2AA-63ACCB22002A}" presName="hierChild3" presStyleCnt="0"/>
      <dgm:spPr/>
    </dgm:pt>
    <dgm:pt modelId="{4E9DEF33-42A8-4885-8B9F-26D5912EBDF0}" type="pres">
      <dgm:prSet presAssocID="{12D7CADA-FFB8-4C04-A037-02B67B108CA5}" presName="Name17" presStyleLbl="parChTrans1D3" presStyleIdx="0" presStyleCnt="7"/>
      <dgm:spPr/>
      <dgm:t>
        <a:bodyPr/>
        <a:lstStyle/>
        <a:p>
          <a:endParaRPr lang="ru-RU"/>
        </a:p>
      </dgm:t>
    </dgm:pt>
    <dgm:pt modelId="{80EA9166-92F6-4109-A425-24E8258A5504}" type="pres">
      <dgm:prSet presAssocID="{7D3955FB-FFBF-4A10-8394-28207266DE66}" presName="hierRoot3" presStyleCnt="0"/>
      <dgm:spPr/>
    </dgm:pt>
    <dgm:pt modelId="{E0FC8424-E925-46CE-8303-E726B744D24B}" type="pres">
      <dgm:prSet presAssocID="{7D3955FB-FFBF-4A10-8394-28207266DE66}" presName="composite3" presStyleCnt="0"/>
      <dgm:spPr/>
    </dgm:pt>
    <dgm:pt modelId="{B860A688-0299-4C14-B7DE-4D6A451F669E}" type="pres">
      <dgm:prSet presAssocID="{7D3955FB-FFBF-4A10-8394-28207266DE66}" presName="background3" presStyleLbl="node3" presStyleIdx="0" presStyleCnt="7"/>
      <dgm:spPr/>
    </dgm:pt>
    <dgm:pt modelId="{F1FB22F9-E59D-4F3B-8F0D-0E2D4652155E}" type="pres">
      <dgm:prSet presAssocID="{7D3955FB-FFBF-4A10-8394-28207266DE66}" presName="text3" presStyleLbl="fgAcc3" presStyleIdx="0" presStyleCnt="7" custScaleX="150235" custScaleY="98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378F1-807F-40C0-BB10-DC09F707FEF9}" type="pres">
      <dgm:prSet presAssocID="{7D3955FB-FFBF-4A10-8394-28207266DE66}" presName="hierChild4" presStyleCnt="0"/>
      <dgm:spPr/>
    </dgm:pt>
    <dgm:pt modelId="{F3738198-993E-4A98-8A32-DCFAB2686ABF}" type="pres">
      <dgm:prSet presAssocID="{2A9EDD14-9B04-4D03-90AC-BB0A16EA5421}" presName="Name17" presStyleLbl="parChTrans1D3" presStyleIdx="1" presStyleCnt="7"/>
      <dgm:spPr/>
      <dgm:t>
        <a:bodyPr/>
        <a:lstStyle/>
        <a:p>
          <a:endParaRPr lang="ru-RU"/>
        </a:p>
      </dgm:t>
    </dgm:pt>
    <dgm:pt modelId="{40BF460A-B953-4746-8D83-0103DCABF402}" type="pres">
      <dgm:prSet presAssocID="{ED1C3854-3DD0-4FAA-BE0B-9EC05200BA03}" presName="hierRoot3" presStyleCnt="0"/>
      <dgm:spPr/>
    </dgm:pt>
    <dgm:pt modelId="{3EC34BAF-5787-44FF-B787-586805798FE8}" type="pres">
      <dgm:prSet presAssocID="{ED1C3854-3DD0-4FAA-BE0B-9EC05200BA03}" presName="composite3" presStyleCnt="0"/>
      <dgm:spPr/>
    </dgm:pt>
    <dgm:pt modelId="{3C58DB11-51C0-4DD5-94DA-890C5FC0E138}" type="pres">
      <dgm:prSet presAssocID="{ED1C3854-3DD0-4FAA-BE0B-9EC05200BA03}" presName="background3" presStyleLbl="node3" presStyleIdx="1" presStyleCnt="7"/>
      <dgm:spPr/>
    </dgm:pt>
    <dgm:pt modelId="{D782698E-D673-4E48-B439-82469B839C22}" type="pres">
      <dgm:prSet presAssocID="{ED1C3854-3DD0-4FAA-BE0B-9EC05200BA03}" presName="text3" presStyleLbl="fgAcc3" presStyleIdx="1" presStyleCnt="7" custScaleX="160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55D0E-5E74-432A-8288-AB92C9C0047F}" type="pres">
      <dgm:prSet presAssocID="{ED1C3854-3DD0-4FAA-BE0B-9EC05200BA03}" presName="hierChild4" presStyleCnt="0"/>
      <dgm:spPr/>
    </dgm:pt>
    <dgm:pt modelId="{D065FBFC-9DF1-46F6-917E-F6A7EA6E5D2B}" type="pres">
      <dgm:prSet presAssocID="{B0C7FA5C-9248-4377-8239-34C08AD7FC9D}" presName="Name17" presStyleLbl="parChTrans1D3" presStyleIdx="2" presStyleCnt="7"/>
      <dgm:spPr/>
      <dgm:t>
        <a:bodyPr/>
        <a:lstStyle/>
        <a:p>
          <a:endParaRPr lang="ru-RU"/>
        </a:p>
      </dgm:t>
    </dgm:pt>
    <dgm:pt modelId="{B9B5F6B0-675C-4CE7-9F91-5610921C0947}" type="pres">
      <dgm:prSet presAssocID="{4118F71B-C544-4CD9-A049-F1F1A07F4EE7}" presName="hierRoot3" presStyleCnt="0"/>
      <dgm:spPr/>
    </dgm:pt>
    <dgm:pt modelId="{3FE6D49F-EE4D-408B-80E3-7F60B34BD062}" type="pres">
      <dgm:prSet presAssocID="{4118F71B-C544-4CD9-A049-F1F1A07F4EE7}" presName="composite3" presStyleCnt="0"/>
      <dgm:spPr/>
    </dgm:pt>
    <dgm:pt modelId="{2E3FF76B-370B-4806-A218-B1B4D39AF80C}" type="pres">
      <dgm:prSet presAssocID="{4118F71B-C544-4CD9-A049-F1F1A07F4EE7}" presName="background3" presStyleLbl="node3" presStyleIdx="2" presStyleCnt="7"/>
      <dgm:spPr/>
    </dgm:pt>
    <dgm:pt modelId="{DBF73F4D-977C-4978-A9A7-2F50C469D9A9}" type="pres">
      <dgm:prSet presAssocID="{4118F71B-C544-4CD9-A049-F1F1A07F4EE7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08280-7F14-4DE8-AEC2-5AA1EC546541}" type="pres">
      <dgm:prSet presAssocID="{4118F71B-C544-4CD9-A049-F1F1A07F4EE7}" presName="hierChild4" presStyleCnt="0"/>
      <dgm:spPr/>
    </dgm:pt>
    <dgm:pt modelId="{B449C0E4-9994-47DA-8C28-EF05660A73E6}" type="pres">
      <dgm:prSet presAssocID="{53D68B9D-AE47-47D9-A958-9359BF089EE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957E2FE-AF45-493D-8CB8-76AF102077B9}" type="pres">
      <dgm:prSet presAssocID="{191308E8-5CEB-46A1-99DA-6022432CAA70}" presName="hierRoot2" presStyleCnt="0"/>
      <dgm:spPr/>
    </dgm:pt>
    <dgm:pt modelId="{971DFAA6-9606-424E-B6F3-9C4265FC4A9B}" type="pres">
      <dgm:prSet presAssocID="{191308E8-5CEB-46A1-99DA-6022432CAA70}" presName="composite2" presStyleCnt="0"/>
      <dgm:spPr/>
    </dgm:pt>
    <dgm:pt modelId="{934A72A1-B330-42B7-8554-D48F54EBFEC7}" type="pres">
      <dgm:prSet presAssocID="{191308E8-5CEB-46A1-99DA-6022432CAA70}" presName="background2" presStyleLbl="node2" presStyleIdx="1" presStyleCnt="2"/>
      <dgm:spPr/>
    </dgm:pt>
    <dgm:pt modelId="{5CC2415D-37AC-47E2-B07B-3487ACA46CBC}" type="pres">
      <dgm:prSet presAssocID="{191308E8-5CEB-46A1-99DA-6022432CAA70}" presName="text2" presStyleLbl="fgAcc2" presStyleIdx="1" presStyleCnt="2" custScaleX="371619" custScaleY="279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F5D43-3C07-43B3-B426-8E92C0056EF3}" type="pres">
      <dgm:prSet presAssocID="{191308E8-5CEB-46A1-99DA-6022432CAA70}" presName="hierChild3" presStyleCnt="0"/>
      <dgm:spPr/>
    </dgm:pt>
    <dgm:pt modelId="{0286CE72-989E-4D46-9738-792F43DE4F66}" type="pres">
      <dgm:prSet presAssocID="{AE954246-8AFC-414F-97D3-1C92A6DC9C05}" presName="Name17" presStyleLbl="parChTrans1D3" presStyleIdx="3" presStyleCnt="7"/>
      <dgm:spPr/>
      <dgm:t>
        <a:bodyPr/>
        <a:lstStyle/>
        <a:p>
          <a:endParaRPr lang="ru-RU"/>
        </a:p>
      </dgm:t>
    </dgm:pt>
    <dgm:pt modelId="{7E35BE48-29FA-43C5-83B6-51C23C9FA55E}" type="pres">
      <dgm:prSet presAssocID="{328BF849-C7B2-4757-9F24-9D22A43C8461}" presName="hierRoot3" presStyleCnt="0"/>
      <dgm:spPr/>
    </dgm:pt>
    <dgm:pt modelId="{33BA0048-858A-4D89-A0E8-B52AFFD884C3}" type="pres">
      <dgm:prSet presAssocID="{328BF849-C7B2-4757-9F24-9D22A43C8461}" presName="composite3" presStyleCnt="0"/>
      <dgm:spPr/>
    </dgm:pt>
    <dgm:pt modelId="{98E11B8A-864F-4831-AF56-E274179DA3C3}" type="pres">
      <dgm:prSet presAssocID="{328BF849-C7B2-4757-9F24-9D22A43C8461}" presName="background3" presStyleLbl="node3" presStyleIdx="3" presStyleCnt="7"/>
      <dgm:spPr/>
    </dgm:pt>
    <dgm:pt modelId="{DFE640F4-30FC-4FAE-A921-6403E45554BD}" type="pres">
      <dgm:prSet presAssocID="{328BF849-C7B2-4757-9F24-9D22A43C8461}" presName="text3" presStyleLbl="fgAcc3" presStyleIdx="3" presStyleCnt="7" custScaleX="157077" custLinFactNeighborX="-3020" custLinFactNeighborY="19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819909-1E7E-4E0A-A9F0-B02FE2AA633D}" type="pres">
      <dgm:prSet presAssocID="{328BF849-C7B2-4757-9F24-9D22A43C8461}" presName="hierChild4" presStyleCnt="0"/>
      <dgm:spPr/>
    </dgm:pt>
    <dgm:pt modelId="{8B1F6F9C-CBA3-4510-ADB3-95BD2084914B}" type="pres">
      <dgm:prSet presAssocID="{8F2D8FBE-3EFC-4FED-9982-50AC120A831A}" presName="Name17" presStyleLbl="parChTrans1D3" presStyleIdx="4" presStyleCnt="7"/>
      <dgm:spPr/>
      <dgm:t>
        <a:bodyPr/>
        <a:lstStyle/>
        <a:p>
          <a:endParaRPr lang="ru-RU"/>
        </a:p>
      </dgm:t>
    </dgm:pt>
    <dgm:pt modelId="{DAC47E5D-19C4-4C4E-B894-B99B49EF18A2}" type="pres">
      <dgm:prSet presAssocID="{215C07D1-F4B9-4B6C-83FB-D4ABF08BF0BC}" presName="hierRoot3" presStyleCnt="0"/>
      <dgm:spPr/>
    </dgm:pt>
    <dgm:pt modelId="{1E8ED60C-9716-49F2-ABCF-9FB83FBD3BA2}" type="pres">
      <dgm:prSet presAssocID="{215C07D1-F4B9-4B6C-83FB-D4ABF08BF0BC}" presName="composite3" presStyleCnt="0"/>
      <dgm:spPr/>
    </dgm:pt>
    <dgm:pt modelId="{A79CA9DE-0A24-4B56-8F4D-CF0BC8D2F48F}" type="pres">
      <dgm:prSet presAssocID="{215C07D1-F4B9-4B6C-83FB-D4ABF08BF0BC}" presName="background3" presStyleLbl="node3" presStyleIdx="4" presStyleCnt="7"/>
      <dgm:spPr/>
    </dgm:pt>
    <dgm:pt modelId="{9DB4855F-3E06-47B5-8A17-F31A47450DB3}" type="pres">
      <dgm:prSet presAssocID="{215C07D1-F4B9-4B6C-83FB-D4ABF08BF0BC}" presName="text3" presStyleLbl="fgAcc3" presStyleIdx="4" presStyleCnt="7" custScaleX="135252" custLinFactNeighborX="2713" custLinFactNeighborY="14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D1CF4E-7D68-42F2-962B-93EB0DC7A33A}" type="pres">
      <dgm:prSet presAssocID="{215C07D1-F4B9-4B6C-83FB-D4ABF08BF0BC}" presName="hierChild4" presStyleCnt="0"/>
      <dgm:spPr/>
    </dgm:pt>
    <dgm:pt modelId="{C894C840-D51B-43AB-A6C3-77D82F1BF2F5}" type="pres">
      <dgm:prSet presAssocID="{A8150049-FAE1-400F-8153-7D093777A89B}" presName="Name17" presStyleLbl="parChTrans1D3" presStyleIdx="5" presStyleCnt="7"/>
      <dgm:spPr/>
      <dgm:t>
        <a:bodyPr/>
        <a:lstStyle/>
        <a:p>
          <a:endParaRPr lang="ru-RU"/>
        </a:p>
      </dgm:t>
    </dgm:pt>
    <dgm:pt modelId="{5FF8FF51-FA2E-42E5-AE28-72A821AF8A11}" type="pres">
      <dgm:prSet presAssocID="{E2311128-A578-4C3E-A463-DEF956175366}" presName="hierRoot3" presStyleCnt="0"/>
      <dgm:spPr/>
    </dgm:pt>
    <dgm:pt modelId="{EACE099F-6D2C-4C1D-AEFE-A032181181EF}" type="pres">
      <dgm:prSet presAssocID="{E2311128-A578-4C3E-A463-DEF956175366}" presName="composite3" presStyleCnt="0"/>
      <dgm:spPr/>
    </dgm:pt>
    <dgm:pt modelId="{3224C7FE-8670-48A8-A723-074744D90BB9}" type="pres">
      <dgm:prSet presAssocID="{E2311128-A578-4C3E-A463-DEF956175366}" presName="background3" presStyleLbl="node3" presStyleIdx="5" presStyleCnt="7"/>
      <dgm:spPr/>
    </dgm:pt>
    <dgm:pt modelId="{F08B6F74-4339-4F74-B7E1-1E77B6EB66F0}" type="pres">
      <dgm:prSet presAssocID="{E2311128-A578-4C3E-A463-DEF956175366}" presName="text3" presStyleLbl="fgAcc3" presStyleIdx="5" presStyleCnt="7" custScaleX="143652" custLinFactNeighborX="1020" custLinFactNeighborY="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7835C-DFE4-4FDD-B2B6-44CC223E91FC}" type="pres">
      <dgm:prSet presAssocID="{E2311128-A578-4C3E-A463-DEF956175366}" presName="hierChild4" presStyleCnt="0"/>
      <dgm:spPr/>
    </dgm:pt>
    <dgm:pt modelId="{786F1345-F7AC-4D76-BED8-4A0CE72A3BC2}" type="pres">
      <dgm:prSet presAssocID="{DF28D681-4BE2-4506-8A85-A1982CCD5F6A}" presName="Name17" presStyleLbl="parChTrans1D3" presStyleIdx="6" presStyleCnt="7"/>
      <dgm:spPr/>
      <dgm:t>
        <a:bodyPr/>
        <a:lstStyle/>
        <a:p>
          <a:endParaRPr lang="ru-RU"/>
        </a:p>
      </dgm:t>
    </dgm:pt>
    <dgm:pt modelId="{3BB6173E-6184-4CBC-A0BD-84AD8767758C}" type="pres">
      <dgm:prSet presAssocID="{281FAE18-4F16-4F45-983F-D004E5DE1C18}" presName="hierRoot3" presStyleCnt="0"/>
      <dgm:spPr/>
    </dgm:pt>
    <dgm:pt modelId="{D3AD2B63-B084-472B-87A6-F4EEE68C1256}" type="pres">
      <dgm:prSet presAssocID="{281FAE18-4F16-4F45-983F-D004E5DE1C18}" presName="composite3" presStyleCnt="0"/>
      <dgm:spPr/>
    </dgm:pt>
    <dgm:pt modelId="{1A8E8BCD-7A09-49CF-A77D-D905125F0B07}" type="pres">
      <dgm:prSet presAssocID="{281FAE18-4F16-4F45-983F-D004E5DE1C18}" presName="background3" presStyleLbl="node3" presStyleIdx="6" presStyleCnt="7"/>
      <dgm:spPr/>
    </dgm:pt>
    <dgm:pt modelId="{7D14751A-175B-4DD1-829D-5F080B6617E8}" type="pres">
      <dgm:prSet presAssocID="{281FAE18-4F16-4F45-983F-D004E5DE1C18}" presName="text3" presStyleLbl="fgAcc3" presStyleIdx="6" presStyleCnt="7" custLinFactNeighborX="2986" custLinFactNeighborY="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96156A-0887-4A9B-B220-AA0F21D538EF}" type="pres">
      <dgm:prSet presAssocID="{281FAE18-4F16-4F45-983F-D004E5DE1C18}" presName="hierChild4" presStyleCnt="0"/>
      <dgm:spPr/>
    </dgm:pt>
  </dgm:ptLst>
  <dgm:cxnLst>
    <dgm:cxn modelId="{DBB3A9AE-0B24-40ED-BDDE-02679E8F6DEF}" type="presOf" srcId="{7D3955FB-FFBF-4A10-8394-28207266DE66}" destId="{F1FB22F9-E59D-4F3B-8F0D-0E2D4652155E}" srcOrd="0" destOrd="0" presId="urn:microsoft.com/office/officeart/2005/8/layout/hierarchy1"/>
    <dgm:cxn modelId="{4299F046-8295-4F24-B774-7642F0C2F59F}" type="presOf" srcId="{AAFDD6E3-1E6D-450B-B2AA-63ACCB22002A}" destId="{C7549636-22BF-4AB3-A40B-206A81C26E17}" srcOrd="0" destOrd="0" presId="urn:microsoft.com/office/officeart/2005/8/layout/hierarchy1"/>
    <dgm:cxn modelId="{41C1B1FA-FE07-4A4C-ACC7-33CBFEAEDBA2}" type="presOf" srcId="{A8150049-FAE1-400F-8153-7D093777A89B}" destId="{C894C840-D51B-43AB-A6C3-77D82F1BF2F5}" srcOrd="0" destOrd="0" presId="urn:microsoft.com/office/officeart/2005/8/layout/hierarchy1"/>
    <dgm:cxn modelId="{856D3282-FAFA-45D4-AAF4-A241B75613A3}" srcId="{191308E8-5CEB-46A1-99DA-6022432CAA70}" destId="{215C07D1-F4B9-4B6C-83FB-D4ABF08BF0BC}" srcOrd="1" destOrd="0" parTransId="{8F2D8FBE-3EFC-4FED-9982-50AC120A831A}" sibTransId="{E0F3E616-1DDE-4109-B988-F67D9E46F691}"/>
    <dgm:cxn modelId="{3D7A95D5-D411-4160-A361-ED36F61E4C01}" type="presOf" srcId="{281FAE18-4F16-4F45-983F-D004E5DE1C18}" destId="{7D14751A-175B-4DD1-829D-5F080B6617E8}" srcOrd="0" destOrd="0" presId="urn:microsoft.com/office/officeart/2005/8/layout/hierarchy1"/>
    <dgm:cxn modelId="{6B237E9A-5BBD-46E8-8A25-4F68F9BA5F5F}" type="presOf" srcId="{FE580ABD-D0ED-4B60-9787-5A4C564EB79E}" destId="{86016CC8-EC22-43F4-A8BE-7544974C53DA}" srcOrd="0" destOrd="0" presId="urn:microsoft.com/office/officeart/2005/8/layout/hierarchy1"/>
    <dgm:cxn modelId="{4187B6F3-8665-49FE-A884-3024EF36EC1A}" type="presOf" srcId="{53D68B9D-AE47-47D9-A958-9359BF089EEF}" destId="{B449C0E4-9994-47DA-8C28-EF05660A73E6}" srcOrd="0" destOrd="0" presId="urn:microsoft.com/office/officeart/2005/8/layout/hierarchy1"/>
    <dgm:cxn modelId="{6CB4487A-D14B-4FE1-AE9C-83A41B09AF39}" type="presOf" srcId="{DF28D681-4BE2-4506-8A85-A1982CCD5F6A}" destId="{786F1345-F7AC-4D76-BED8-4A0CE72A3BC2}" srcOrd="0" destOrd="0" presId="urn:microsoft.com/office/officeart/2005/8/layout/hierarchy1"/>
    <dgm:cxn modelId="{B2DFF31B-3990-4E71-A6EE-7BB59F2307C8}" type="presOf" srcId="{4118F71B-C544-4CD9-A049-F1F1A07F4EE7}" destId="{DBF73F4D-977C-4978-A9A7-2F50C469D9A9}" srcOrd="0" destOrd="0" presId="urn:microsoft.com/office/officeart/2005/8/layout/hierarchy1"/>
    <dgm:cxn modelId="{E5553C50-2269-4741-84BE-4FB063D92C80}" type="presOf" srcId="{E2311128-A578-4C3E-A463-DEF956175366}" destId="{F08B6F74-4339-4F74-B7E1-1E77B6EB66F0}" srcOrd="0" destOrd="0" presId="urn:microsoft.com/office/officeart/2005/8/layout/hierarchy1"/>
    <dgm:cxn modelId="{0AA3C369-2F42-4265-B8C8-1599B7993367}" srcId="{78DD8B48-1BF0-4FFB-A938-91AF0F6AEE29}" destId="{F5956F3F-89C7-4016-BEB9-ACD3D082B260}" srcOrd="0" destOrd="0" parTransId="{6C749719-DEE8-4B57-9A80-138119F4F5EF}" sibTransId="{B3801E64-819C-4A4F-A083-0CC2503C94E8}"/>
    <dgm:cxn modelId="{AEC7B479-0C80-46AF-93F4-6382C338468D}" srcId="{F5956F3F-89C7-4016-BEB9-ACD3D082B260}" destId="{AAFDD6E3-1E6D-450B-B2AA-63ACCB22002A}" srcOrd="0" destOrd="0" parTransId="{FE580ABD-D0ED-4B60-9787-5A4C564EB79E}" sibTransId="{01162C5B-5E4A-4F81-8C30-2401962E2471}"/>
    <dgm:cxn modelId="{4814218D-398D-4E32-84AD-1BB6D8AA1669}" srcId="{191308E8-5CEB-46A1-99DA-6022432CAA70}" destId="{281FAE18-4F16-4F45-983F-D004E5DE1C18}" srcOrd="3" destOrd="0" parTransId="{DF28D681-4BE2-4506-8A85-A1982CCD5F6A}" sibTransId="{CC63307F-8501-495D-BA92-CBF77B247DF2}"/>
    <dgm:cxn modelId="{EBC49EC0-BB04-4E39-89A4-B0D5C4A54392}" srcId="{191308E8-5CEB-46A1-99DA-6022432CAA70}" destId="{328BF849-C7B2-4757-9F24-9D22A43C8461}" srcOrd="0" destOrd="0" parTransId="{AE954246-8AFC-414F-97D3-1C92A6DC9C05}" sibTransId="{3E683E02-8F28-4FB0-82C6-B83C1AD93CD6}"/>
    <dgm:cxn modelId="{302F0F30-4A11-461A-8B66-73E2FFA52AD0}" type="presOf" srcId="{191308E8-5CEB-46A1-99DA-6022432CAA70}" destId="{5CC2415D-37AC-47E2-B07B-3487ACA46CBC}" srcOrd="0" destOrd="0" presId="urn:microsoft.com/office/officeart/2005/8/layout/hierarchy1"/>
    <dgm:cxn modelId="{A74C7CEA-F2B6-4D71-B607-AF6D7A158DD6}" srcId="{AAFDD6E3-1E6D-450B-B2AA-63ACCB22002A}" destId="{7D3955FB-FFBF-4A10-8394-28207266DE66}" srcOrd="0" destOrd="0" parTransId="{12D7CADA-FFB8-4C04-A037-02B67B108CA5}" sibTransId="{28853AF4-788C-40BC-B46C-10DD88B29693}"/>
    <dgm:cxn modelId="{F5B9362E-173B-4408-8BAA-6A8B7B99691D}" type="presOf" srcId="{8F2D8FBE-3EFC-4FED-9982-50AC120A831A}" destId="{8B1F6F9C-CBA3-4510-ADB3-95BD2084914B}" srcOrd="0" destOrd="0" presId="urn:microsoft.com/office/officeart/2005/8/layout/hierarchy1"/>
    <dgm:cxn modelId="{CA2FE616-5FB2-4F5B-92F9-A7E0BAF71ED9}" srcId="{AAFDD6E3-1E6D-450B-B2AA-63ACCB22002A}" destId="{4118F71B-C544-4CD9-A049-F1F1A07F4EE7}" srcOrd="2" destOrd="0" parTransId="{B0C7FA5C-9248-4377-8239-34C08AD7FC9D}" sibTransId="{9D22444D-FDB4-4DF0-9C06-CEFED93AD704}"/>
    <dgm:cxn modelId="{E3CE9E26-18D3-42B8-A902-7DDBFC6308F5}" type="presOf" srcId="{B0C7FA5C-9248-4377-8239-34C08AD7FC9D}" destId="{D065FBFC-9DF1-46F6-917E-F6A7EA6E5D2B}" srcOrd="0" destOrd="0" presId="urn:microsoft.com/office/officeart/2005/8/layout/hierarchy1"/>
    <dgm:cxn modelId="{F7875C72-CD09-4156-894D-EDE5FF7224D1}" type="presOf" srcId="{ED1C3854-3DD0-4FAA-BE0B-9EC05200BA03}" destId="{D782698E-D673-4E48-B439-82469B839C22}" srcOrd="0" destOrd="0" presId="urn:microsoft.com/office/officeart/2005/8/layout/hierarchy1"/>
    <dgm:cxn modelId="{6985056D-9589-45E8-9222-A686C0D625CD}" srcId="{F5956F3F-89C7-4016-BEB9-ACD3D082B260}" destId="{191308E8-5CEB-46A1-99DA-6022432CAA70}" srcOrd="1" destOrd="0" parTransId="{53D68B9D-AE47-47D9-A958-9359BF089EEF}" sibTransId="{2C4AF991-A56A-43E5-B7B1-CEE26AC672A8}"/>
    <dgm:cxn modelId="{731B49AC-2DD9-4304-9531-F30ED80B3D73}" type="presOf" srcId="{78DD8B48-1BF0-4FFB-A938-91AF0F6AEE29}" destId="{DEA17609-0B0F-45D9-B57E-3E0CA8254F46}" srcOrd="0" destOrd="0" presId="urn:microsoft.com/office/officeart/2005/8/layout/hierarchy1"/>
    <dgm:cxn modelId="{3D70B24B-8AE8-4442-AD7E-A0B7EC7FF7DD}" type="presOf" srcId="{215C07D1-F4B9-4B6C-83FB-D4ABF08BF0BC}" destId="{9DB4855F-3E06-47B5-8A17-F31A47450DB3}" srcOrd="0" destOrd="0" presId="urn:microsoft.com/office/officeart/2005/8/layout/hierarchy1"/>
    <dgm:cxn modelId="{E34F7A34-1882-456B-ADF2-837C912BAC0D}" type="presOf" srcId="{12D7CADA-FFB8-4C04-A037-02B67B108CA5}" destId="{4E9DEF33-42A8-4885-8B9F-26D5912EBDF0}" srcOrd="0" destOrd="0" presId="urn:microsoft.com/office/officeart/2005/8/layout/hierarchy1"/>
    <dgm:cxn modelId="{AB67FB06-BE39-4CB5-AC42-52A8F1F3C3D7}" srcId="{AAFDD6E3-1E6D-450B-B2AA-63ACCB22002A}" destId="{ED1C3854-3DD0-4FAA-BE0B-9EC05200BA03}" srcOrd="1" destOrd="0" parTransId="{2A9EDD14-9B04-4D03-90AC-BB0A16EA5421}" sibTransId="{469B5012-E4E4-4EEC-BA2F-66788AC13A5B}"/>
    <dgm:cxn modelId="{DA48CE48-4B7A-4538-BFD4-BE34C73D11F7}" srcId="{191308E8-5CEB-46A1-99DA-6022432CAA70}" destId="{E2311128-A578-4C3E-A463-DEF956175366}" srcOrd="2" destOrd="0" parTransId="{A8150049-FAE1-400F-8153-7D093777A89B}" sibTransId="{F96A9DAA-85B8-4108-9533-CAABD0B2B5A9}"/>
    <dgm:cxn modelId="{6FC9D53F-CBB9-4E2E-8ABD-9337A3B8F21F}" type="presOf" srcId="{328BF849-C7B2-4757-9F24-9D22A43C8461}" destId="{DFE640F4-30FC-4FAE-A921-6403E45554BD}" srcOrd="0" destOrd="0" presId="urn:microsoft.com/office/officeart/2005/8/layout/hierarchy1"/>
    <dgm:cxn modelId="{B3E8E883-6C6B-4028-9D84-6E68B848ACEF}" type="presOf" srcId="{2A9EDD14-9B04-4D03-90AC-BB0A16EA5421}" destId="{F3738198-993E-4A98-8A32-DCFAB2686ABF}" srcOrd="0" destOrd="0" presId="urn:microsoft.com/office/officeart/2005/8/layout/hierarchy1"/>
    <dgm:cxn modelId="{B272183C-0361-4B25-9C31-9DE31FF5C3D0}" type="presOf" srcId="{F5956F3F-89C7-4016-BEB9-ACD3D082B260}" destId="{699FE9D5-9F2F-46BE-98A6-4D16731C8F49}" srcOrd="0" destOrd="0" presId="urn:microsoft.com/office/officeart/2005/8/layout/hierarchy1"/>
    <dgm:cxn modelId="{CF6D37B7-2734-4410-9D59-C6373834B31D}" type="presOf" srcId="{AE954246-8AFC-414F-97D3-1C92A6DC9C05}" destId="{0286CE72-989E-4D46-9738-792F43DE4F66}" srcOrd="0" destOrd="0" presId="urn:microsoft.com/office/officeart/2005/8/layout/hierarchy1"/>
    <dgm:cxn modelId="{E69E270A-2A9E-49BC-8586-43C9AD4AEBA3}" type="presParOf" srcId="{DEA17609-0B0F-45D9-B57E-3E0CA8254F46}" destId="{17B6A2EC-0F2E-4D35-B99A-B97C678C2142}" srcOrd="0" destOrd="0" presId="urn:microsoft.com/office/officeart/2005/8/layout/hierarchy1"/>
    <dgm:cxn modelId="{114F0BEC-F466-4031-9C93-18186AE8AE56}" type="presParOf" srcId="{17B6A2EC-0F2E-4D35-B99A-B97C678C2142}" destId="{5C008E9A-B610-45D6-9461-D52740863AD4}" srcOrd="0" destOrd="0" presId="urn:microsoft.com/office/officeart/2005/8/layout/hierarchy1"/>
    <dgm:cxn modelId="{09FB655A-C9B8-41A7-B768-3FCE9EB5E58F}" type="presParOf" srcId="{5C008E9A-B610-45D6-9461-D52740863AD4}" destId="{58322827-9F62-415C-B17B-69E57BE6941F}" srcOrd="0" destOrd="0" presId="urn:microsoft.com/office/officeart/2005/8/layout/hierarchy1"/>
    <dgm:cxn modelId="{705D4BA4-9C36-47FF-ABD3-029BCE67C9E7}" type="presParOf" srcId="{5C008E9A-B610-45D6-9461-D52740863AD4}" destId="{699FE9D5-9F2F-46BE-98A6-4D16731C8F49}" srcOrd="1" destOrd="0" presId="urn:microsoft.com/office/officeart/2005/8/layout/hierarchy1"/>
    <dgm:cxn modelId="{AE157AF7-0E11-49C5-9B65-767E7ABCF5D8}" type="presParOf" srcId="{17B6A2EC-0F2E-4D35-B99A-B97C678C2142}" destId="{4D5D3E84-E897-4D61-BB0C-C0C8526A1739}" srcOrd="1" destOrd="0" presId="urn:microsoft.com/office/officeart/2005/8/layout/hierarchy1"/>
    <dgm:cxn modelId="{1DAD6F85-F179-4D79-A349-59EE868D5F9B}" type="presParOf" srcId="{4D5D3E84-E897-4D61-BB0C-C0C8526A1739}" destId="{86016CC8-EC22-43F4-A8BE-7544974C53DA}" srcOrd="0" destOrd="0" presId="urn:microsoft.com/office/officeart/2005/8/layout/hierarchy1"/>
    <dgm:cxn modelId="{2E4DA1A7-1A83-49C6-8296-FCD33090A2B0}" type="presParOf" srcId="{4D5D3E84-E897-4D61-BB0C-C0C8526A1739}" destId="{A41A0CB8-CD3D-4C4B-8AAC-8BF3DAECBC8F}" srcOrd="1" destOrd="0" presId="urn:microsoft.com/office/officeart/2005/8/layout/hierarchy1"/>
    <dgm:cxn modelId="{05D1F34F-0F02-44E3-BE98-44031A8A1AD3}" type="presParOf" srcId="{A41A0CB8-CD3D-4C4B-8AAC-8BF3DAECBC8F}" destId="{79AC3FEC-E4B3-4CB5-A132-7486CC4D1B30}" srcOrd="0" destOrd="0" presId="urn:microsoft.com/office/officeart/2005/8/layout/hierarchy1"/>
    <dgm:cxn modelId="{465B0EC7-6D61-4DD1-9568-3D12093973B1}" type="presParOf" srcId="{79AC3FEC-E4B3-4CB5-A132-7486CC4D1B30}" destId="{FF6F0ABD-1C1F-4AA9-AEED-C7A761187AF4}" srcOrd="0" destOrd="0" presId="urn:microsoft.com/office/officeart/2005/8/layout/hierarchy1"/>
    <dgm:cxn modelId="{C3624343-4304-4C02-B75C-2D4EBF30DD02}" type="presParOf" srcId="{79AC3FEC-E4B3-4CB5-A132-7486CC4D1B30}" destId="{C7549636-22BF-4AB3-A40B-206A81C26E17}" srcOrd="1" destOrd="0" presId="urn:microsoft.com/office/officeart/2005/8/layout/hierarchy1"/>
    <dgm:cxn modelId="{0D1F5AC5-5FD3-41AB-B641-C8E3686788CD}" type="presParOf" srcId="{A41A0CB8-CD3D-4C4B-8AAC-8BF3DAECBC8F}" destId="{68120F58-8FA5-49DF-A906-EB6AC3A40C67}" srcOrd="1" destOrd="0" presId="urn:microsoft.com/office/officeart/2005/8/layout/hierarchy1"/>
    <dgm:cxn modelId="{7C5502FA-C65C-44B6-B74B-FB755193935A}" type="presParOf" srcId="{68120F58-8FA5-49DF-A906-EB6AC3A40C67}" destId="{4E9DEF33-42A8-4885-8B9F-26D5912EBDF0}" srcOrd="0" destOrd="0" presId="urn:microsoft.com/office/officeart/2005/8/layout/hierarchy1"/>
    <dgm:cxn modelId="{C303A764-CED2-44ED-8115-2308AC553675}" type="presParOf" srcId="{68120F58-8FA5-49DF-A906-EB6AC3A40C67}" destId="{80EA9166-92F6-4109-A425-24E8258A5504}" srcOrd="1" destOrd="0" presId="urn:microsoft.com/office/officeart/2005/8/layout/hierarchy1"/>
    <dgm:cxn modelId="{56AB2166-DA9C-42E8-82BB-6767FF510414}" type="presParOf" srcId="{80EA9166-92F6-4109-A425-24E8258A5504}" destId="{E0FC8424-E925-46CE-8303-E726B744D24B}" srcOrd="0" destOrd="0" presId="urn:microsoft.com/office/officeart/2005/8/layout/hierarchy1"/>
    <dgm:cxn modelId="{1746589B-E8D3-46EA-8440-745510ACB3F3}" type="presParOf" srcId="{E0FC8424-E925-46CE-8303-E726B744D24B}" destId="{B860A688-0299-4C14-B7DE-4D6A451F669E}" srcOrd="0" destOrd="0" presId="urn:microsoft.com/office/officeart/2005/8/layout/hierarchy1"/>
    <dgm:cxn modelId="{7D8F63DC-6B09-45E2-B1C8-CE79DB28FA26}" type="presParOf" srcId="{E0FC8424-E925-46CE-8303-E726B744D24B}" destId="{F1FB22F9-E59D-4F3B-8F0D-0E2D4652155E}" srcOrd="1" destOrd="0" presId="urn:microsoft.com/office/officeart/2005/8/layout/hierarchy1"/>
    <dgm:cxn modelId="{3876554B-1D10-46C9-B2D6-B1DF5F1221E5}" type="presParOf" srcId="{80EA9166-92F6-4109-A425-24E8258A5504}" destId="{313378F1-807F-40C0-BB10-DC09F707FEF9}" srcOrd="1" destOrd="0" presId="urn:microsoft.com/office/officeart/2005/8/layout/hierarchy1"/>
    <dgm:cxn modelId="{E548F1C1-B771-46C4-974E-3E1463A4D599}" type="presParOf" srcId="{68120F58-8FA5-49DF-A906-EB6AC3A40C67}" destId="{F3738198-993E-4A98-8A32-DCFAB2686ABF}" srcOrd="2" destOrd="0" presId="urn:microsoft.com/office/officeart/2005/8/layout/hierarchy1"/>
    <dgm:cxn modelId="{39015226-70AA-40A0-B172-97D771370F50}" type="presParOf" srcId="{68120F58-8FA5-49DF-A906-EB6AC3A40C67}" destId="{40BF460A-B953-4746-8D83-0103DCABF402}" srcOrd="3" destOrd="0" presId="urn:microsoft.com/office/officeart/2005/8/layout/hierarchy1"/>
    <dgm:cxn modelId="{67E94647-9D5A-4E07-B562-DE49C71650C5}" type="presParOf" srcId="{40BF460A-B953-4746-8D83-0103DCABF402}" destId="{3EC34BAF-5787-44FF-B787-586805798FE8}" srcOrd="0" destOrd="0" presId="urn:microsoft.com/office/officeart/2005/8/layout/hierarchy1"/>
    <dgm:cxn modelId="{8D06ECDE-37A6-4A46-8BF6-4223F85B123C}" type="presParOf" srcId="{3EC34BAF-5787-44FF-B787-586805798FE8}" destId="{3C58DB11-51C0-4DD5-94DA-890C5FC0E138}" srcOrd="0" destOrd="0" presId="urn:microsoft.com/office/officeart/2005/8/layout/hierarchy1"/>
    <dgm:cxn modelId="{365EF2DD-279E-4125-9EDB-F92D220C2CDF}" type="presParOf" srcId="{3EC34BAF-5787-44FF-B787-586805798FE8}" destId="{D782698E-D673-4E48-B439-82469B839C22}" srcOrd="1" destOrd="0" presId="urn:microsoft.com/office/officeart/2005/8/layout/hierarchy1"/>
    <dgm:cxn modelId="{440ED74B-369F-4591-8131-9569E4E7D416}" type="presParOf" srcId="{40BF460A-B953-4746-8D83-0103DCABF402}" destId="{99155D0E-5E74-432A-8288-AB92C9C0047F}" srcOrd="1" destOrd="0" presId="urn:microsoft.com/office/officeart/2005/8/layout/hierarchy1"/>
    <dgm:cxn modelId="{4F642E36-E1A7-4EA2-BAC2-CC2BCB898647}" type="presParOf" srcId="{68120F58-8FA5-49DF-A906-EB6AC3A40C67}" destId="{D065FBFC-9DF1-46F6-917E-F6A7EA6E5D2B}" srcOrd="4" destOrd="0" presId="urn:microsoft.com/office/officeart/2005/8/layout/hierarchy1"/>
    <dgm:cxn modelId="{981B7E0E-5BB3-42FF-895C-C1DA4DA4C2F0}" type="presParOf" srcId="{68120F58-8FA5-49DF-A906-EB6AC3A40C67}" destId="{B9B5F6B0-675C-4CE7-9F91-5610921C0947}" srcOrd="5" destOrd="0" presId="urn:microsoft.com/office/officeart/2005/8/layout/hierarchy1"/>
    <dgm:cxn modelId="{2DA7C8DC-DF25-4602-998C-C533035E364F}" type="presParOf" srcId="{B9B5F6B0-675C-4CE7-9F91-5610921C0947}" destId="{3FE6D49F-EE4D-408B-80E3-7F60B34BD062}" srcOrd="0" destOrd="0" presId="urn:microsoft.com/office/officeart/2005/8/layout/hierarchy1"/>
    <dgm:cxn modelId="{9192A876-E934-4B3B-B5D8-079504C1D5AD}" type="presParOf" srcId="{3FE6D49F-EE4D-408B-80E3-7F60B34BD062}" destId="{2E3FF76B-370B-4806-A218-B1B4D39AF80C}" srcOrd="0" destOrd="0" presId="urn:microsoft.com/office/officeart/2005/8/layout/hierarchy1"/>
    <dgm:cxn modelId="{D2D16BE1-7420-4022-890D-0A75D8EDEF15}" type="presParOf" srcId="{3FE6D49F-EE4D-408B-80E3-7F60B34BD062}" destId="{DBF73F4D-977C-4978-A9A7-2F50C469D9A9}" srcOrd="1" destOrd="0" presId="urn:microsoft.com/office/officeart/2005/8/layout/hierarchy1"/>
    <dgm:cxn modelId="{39D00DC8-B082-490B-A2AC-7827073F991C}" type="presParOf" srcId="{B9B5F6B0-675C-4CE7-9F91-5610921C0947}" destId="{48808280-7F14-4DE8-AEC2-5AA1EC546541}" srcOrd="1" destOrd="0" presId="urn:microsoft.com/office/officeart/2005/8/layout/hierarchy1"/>
    <dgm:cxn modelId="{A41C36D6-322B-4736-B2A2-285CF5926830}" type="presParOf" srcId="{4D5D3E84-E897-4D61-BB0C-C0C8526A1739}" destId="{B449C0E4-9994-47DA-8C28-EF05660A73E6}" srcOrd="2" destOrd="0" presId="urn:microsoft.com/office/officeart/2005/8/layout/hierarchy1"/>
    <dgm:cxn modelId="{91C98C6F-73D0-4BC2-8E9E-A481BBE21D7B}" type="presParOf" srcId="{4D5D3E84-E897-4D61-BB0C-C0C8526A1739}" destId="{9957E2FE-AF45-493D-8CB8-76AF102077B9}" srcOrd="3" destOrd="0" presId="urn:microsoft.com/office/officeart/2005/8/layout/hierarchy1"/>
    <dgm:cxn modelId="{802AA45D-96AE-4113-A71C-63A24CA71393}" type="presParOf" srcId="{9957E2FE-AF45-493D-8CB8-76AF102077B9}" destId="{971DFAA6-9606-424E-B6F3-9C4265FC4A9B}" srcOrd="0" destOrd="0" presId="urn:microsoft.com/office/officeart/2005/8/layout/hierarchy1"/>
    <dgm:cxn modelId="{824104F3-6989-49F3-8F35-099C5FC2AE44}" type="presParOf" srcId="{971DFAA6-9606-424E-B6F3-9C4265FC4A9B}" destId="{934A72A1-B330-42B7-8554-D48F54EBFEC7}" srcOrd="0" destOrd="0" presId="urn:microsoft.com/office/officeart/2005/8/layout/hierarchy1"/>
    <dgm:cxn modelId="{63C18C13-854B-4C94-8CB3-4CCF18597E8A}" type="presParOf" srcId="{971DFAA6-9606-424E-B6F3-9C4265FC4A9B}" destId="{5CC2415D-37AC-47E2-B07B-3487ACA46CBC}" srcOrd="1" destOrd="0" presId="urn:microsoft.com/office/officeart/2005/8/layout/hierarchy1"/>
    <dgm:cxn modelId="{C46586E2-E953-4F3B-861B-5C13EBDCDCA9}" type="presParOf" srcId="{9957E2FE-AF45-493D-8CB8-76AF102077B9}" destId="{327F5D43-3C07-43B3-B426-8E92C0056EF3}" srcOrd="1" destOrd="0" presId="urn:microsoft.com/office/officeart/2005/8/layout/hierarchy1"/>
    <dgm:cxn modelId="{172F5CCA-0126-492A-8799-F788A0577AC9}" type="presParOf" srcId="{327F5D43-3C07-43B3-B426-8E92C0056EF3}" destId="{0286CE72-989E-4D46-9738-792F43DE4F66}" srcOrd="0" destOrd="0" presId="urn:microsoft.com/office/officeart/2005/8/layout/hierarchy1"/>
    <dgm:cxn modelId="{0529C54E-5CA2-4FAE-9BD8-93A0625E4A6F}" type="presParOf" srcId="{327F5D43-3C07-43B3-B426-8E92C0056EF3}" destId="{7E35BE48-29FA-43C5-83B6-51C23C9FA55E}" srcOrd="1" destOrd="0" presId="urn:microsoft.com/office/officeart/2005/8/layout/hierarchy1"/>
    <dgm:cxn modelId="{073FA0CF-3837-4AEE-857B-96EC0B6EF274}" type="presParOf" srcId="{7E35BE48-29FA-43C5-83B6-51C23C9FA55E}" destId="{33BA0048-858A-4D89-A0E8-B52AFFD884C3}" srcOrd="0" destOrd="0" presId="urn:microsoft.com/office/officeart/2005/8/layout/hierarchy1"/>
    <dgm:cxn modelId="{9FB03EC9-C476-48D0-A2E5-3D168BEB190D}" type="presParOf" srcId="{33BA0048-858A-4D89-A0E8-B52AFFD884C3}" destId="{98E11B8A-864F-4831-AF56-E274179DA3C3}" srcOrd="0" destOrd="0" presId="urn:microsoft.com/office/officeart/2005/8/layout/hierarchy1"/>
    <dgm:cxn modelId="{B44ECC52-079C-4DCF-A4D3-C577DFD20D0E}" type="presParOf" srcId="{33BA0048-858A-4D89-A0E8-B52AFFD884C3}" destId="{DFE640F4-30FC-4FAE-A921-6403E45554BD}" srcOrd="1" destOrd="0" presId="urn:microsoft.com/office/officeart/2005/8/layout/hierarchy1"/>
    <dgm:cxn modelId="{381664F9-4BD8-49D8-B484-BEF1A4F145A2}" type="presParOf" srcId="{7E35BE48-29FA-43C5-83B6-51C23C9FA55E}" destId="{7F819909-1E7E-4E0A-A9F0-B02FE2AA633D}" srcOrd="1" destOrd="0" presId="urn:microsoft.com/office/officeart/2005/8/layout/hierarchy1"/>
    <dgm:cxn modelId="{B9003A9A-8E14-4F60-A8C7-73535962FC6B}" type="presParOf" srcId="{327F5D43-3C07-43B3-B426-8E92C0056EF3}" destId="{8B1F6F9C-CBA3-4510-ADB3-95BD2084914B}" srcOrd="2" destOrd="0" presId="urn:microsoft.com/office/officeart/2005/8/layout/hierarchy1"/>
    <dgm:cxn modelId="{01528B49-2701-4168-8321-FC984B2819C8}" type="presParOf" srcId="{327F5D43-3C07-43B3-B426-8E92C0056EF3}" destId="{DAC47E5D-19C4-4C4E-B894-B99B49EF18A2}" srcOrd="3" destOrd="0" presId="urn:microsoft.com/office/officeart/2005/8/layout/hierarchy1"/>
    <dgm:cxn modelId="{B2CC3011-4529-4850-BD41-B145165515FC}" type="presParOf" srcId="{DAC47E5D-19C4-4C4E-B894-B99B49EF18A2}" destId="{1E8ED60C-9716-49F2-ABCF-9FB83FBD3BA2}" srcOrd="0" destOrd="0" presId="urn:microsoft.com/office/officeart/2005/8/layout/hierarchy1"/>
    <dgm:cxn modelId="{FE1D253A-64FC-4719-8F3D-45AE7D0ED5DC}" type="presParOf" srcId="{1E8ED60C-9716-49F2-ABCF-9FB83FBD3BA2}" destId="{A79CA9DE-0A24-4B56-8F4D-CF0BC8D2F48F}" srcOrd="0" destOrd="0" presId="urn:microsoft.com/office/officeart/2005/8/layout/hierarchy1"/>
    <dgm:cxn modelId="{CFDB438E-F029-4C63-88AC-F04892F19820}" type="presParOf" srcId="{1E8ED60C-9716-49F2-ABCF-9FB83FBD3BA2}" destId="{9DB4855F-3E06-47B5-8A17-F31A47450DB3}" srcOrd="1" destOrd="0" presId="urn:microsoft.com/office/officeart/2005/8/layout/hierarchy1"/>
    <dgm:cxn modelId="{1DD3FA93-6255-4180-86B3-0EFFFD6A32E0}" type="presParOf" srcId="{DAC47E5D-19C4-4C4E-B894-B99B49EF18A2}" destId="{5AD1CF4E-7D68-42F2-962B-93EB0DC7A33A}" srcOrd="1" destOrd="0" presId="urn:microsoft.com/office/officeart/2005/8/layout/hierarchy1"/>
    <dgm:cxn modelId="{4D3F7747-327D-430A-B195-369169F44C34}" type="presParOf" srcId="{327F5D43-3C07-43B3-B426-8E92C0056EF3}" destId="{C894C840-D51B-43AB-A6C3-77D82F1BF2F5}" srcOrd="4" destOrd="0" presId="urn:microsoft.com/office/officeart/2005/8/layout/hierarchy1"/>
    <dgm:cxn modelId="{851B8A39-EB6F-4E04-8C72-9FB4789D8722}" type="presParOf" srcId="{327F5D43-3C07-43B3-B426-8E92C0056EF3}" destId="{5FF8FF51-FA2E-42E5-AE28-72A821AF8A11}" srcOrd="5" destOrd="0" presId="urn:microsoft.com/office/officeart/2005/8/layout/hierarchy1"/>
    <dgm:cxn modelId="{43842C80-DFEB-444D-82C5-B7AD30CBFCD0}" type="presParOf" srcId="{5FF8FF51-FA2E-42E5-AE28-72A821AF8A11}" destId="{EACE099F-6D2C-4C1D-AEFE-A032181181EF}" srcOrd="0" destOrd="0" presId="urn:microsoft.com/office/officeart/2005/8/layout/hierarchy1"/>
    <dgm:cxn modelId="{7137418D-1283-46AE-AF05-86C881085FA0}" type="presParOf" srcId="{EACE099F-6D2C-4C1D-AEFE-A032181181EF}" destId="{3224C7FE-8670-48A8-A723-074744D90BB9}" srcOrd="0" destOrd="0" presId="urn:microsoft.com/office/officeart/2005/8/layout/hierarchy1"/>
    <dgm:cxn modelId="{5F715BD4-2B63-4507-85D4-028054DE446F}" type="presParOf" srcId="{EACE099F-6D2C-4C1D-AEFE-A032181181EF}" destId="{F08B6F74-4339-4F74-B7E1-1E77B6EB66F0}" srcOrd="1" destOrd="0" presId="urn:microsoft.com/office/officeart/2005/8/layout/hierarchy1"/>
    <dgm:cxn modelId="{40650CED-DA72-4F3A-AEFF-4286C4A736C1}" type="presParOf" srcId="{5FF8FF51-FA2E-42E5-AE28-72A821AF8A11}" destId="{E947835C-DFE4-4FDD-B2B6-44CC223E91FC}" srcOrd="1" destOrd="0" presId="urn:microsoft.com/office/officeart/2005/8/layout/hierarchy1"/>
    <dgm:cxn modelId="{3997F13F-8EA4-494E-AA95-6582F868FF13}" type="presParOf" srcId="{327F5D43-3C07-43B3-B426-8E92C0056EF3}" destId="{786F1345-F7AC-4D76-BED8-4A0CE72A3BC2}" srcOrd="6" destOrd="0" presId="urn:microsoft.com/office/officeart/2005/8/layout/hierarchy1"/>
    <dgm:cxn modelId="{91967417-A2CD-4E2B-BB09-3D490E89F67F}" type="presParOf" srcId="{327F5D43-3C07-43B3-B426-8E92C0056EF3}" destId="{3BB6173E-6184-4CBC-A0BD-84AD8767758C}" srcOrd="7" destOrd="0" presId="urn:microsoft.com/office/officeart/2005/8/layout/hierarchy1"/>
    <dgm:cxn modelId="{15886F95-4130-4827-BB08-8E28619ECA74}" type="presParOf" srcId="{3BB6173E-6184-4CBC-A0BD-84AD8767758C}" destId="{D3AD2B63-B084-472B-87A6-F4EEE68C1256}" srcOrd="0" destOrd="0" presId="urn:microsoft.com/office/officeart/2005/8/layout/hierarchy1"/>
    <dgm:cxn modelId="{5619EA83-403A-4D49-89D3-F4C2C53F508C}" type="presParOf" srcId="{D3AD2B63-B084-472B-87A6-F4EEE68C1256}" destId="{1A8E8BCD-7A09-49CF-A77D-D905125F0B07}" srcOrd="0" destOrd="0" presId="urn:microsoft.com/office/officeart/2005/8/layout/hierarchy1"/>
    <dgm:cxn modelId="{213F41F1-D7AF-40BE-8B95-C5355BDA948F}" type="presParOf" srcId="{D3AD2B63-B084-472B-87A6-F4EEE68C1256}" destId="{7D14751A-175B-4DD1-829D-5F080B6617E8}" srcOrd="1" destOrd="0" presId="urn:microsoft.com/office/officeart/2005/8/layout/hierarchy1"/>
    <dgm:cxn modelId="{2E061109-7676-4314-94BE-AE71534BEC40}" type="presParOf" srcId="{3BB6173E-6184-4CBC-A0BD-84AD8767758C}" destId="{D696156A-0887-4A9B-B220-AA0F21D538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6F1345-F7AC-4D76-BED8-4A0CE72A3BC2}">
      <dsp:nvSpPr>
        <dsp:cNvPr id="0" name=""/>
        <dsp:cNvSpPr/>
      </dsp:nvSpPr>
      <dsp:spPr>
        <a:xfrm>
          <a:off x="5755435" y="2763388"/>
          <a:ext cx="1857877" cy="31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47"/>
              </a:lnTo>
              <a:lnTo>
                <a:pt x="1857877" y="243747"/>
              </a:lnTo>
              <a:lnTo>
                <a:pt x="1857877" y="3122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4C840-D51B-43AB-A6C3-77D82F1BF2F5}">
      <dsp:nvSpPr>
        <dsp:cNvPr id="0" name=""/>
        <dsp:cNvSpPr/>
      </dsp:nvSpPr>
      <dsp:spPr>
        <a:xfrm>
          <a:off x="5755435" y="2763388"/>
          <a:ext cx="800254" cy="31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47"/>
              </a:lnTo>
              <a:lnTo>
                <a:pt x="800254" y="243747"/>
              </a:lnTo>
              <a:lnTo>
                <a:pt x="800254" y="3122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F6F9C-CBA3-4510-ADB3-95BD2084914B}">
      <dsp:nvSpPr>
        <dsp:cNvPr id="0" name=""/>
        <dsp:cNvSpPr/>
      </dsp:nvSpPr>
      <dsp:spPr>
        <a:xfrm>
          <a:off x="5373502" y="2763388"/>
          <a:ext cx="381932" cy="284049"/>
        </a:xfrm>
        <a:custGeom>
          <a:avLst/>
          <a:gdLst/>
          <a:ahLst/>
          <a:cxnLst/>
          <a:rect l="0" t="0" r="0" b="0"/>
          <a:pathLst>
            <a:path>
              <a:moveTo>
                <a:pt x="381932" y="0"/>
              </a:moveTo>
              <a:lnTo>
                <a:pt x="381932" y="215593"/>
              </a:lnTo>
              <a:lnTo>
                <a:pt x="0" y="215593"/>
              </a:lnTo>
              <a:lnTo>
                <a:pt x="0" y="28404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6CE72-989E-4D46-9738-792F43DE4F66}">
      <dsp:nvSpPr>
        <dsp:cNvPr id="0" name=""/>
        <dsp:cNvSpPr/>
      </dsp:nvSpPr>
      <dsp:spPr>
        <a:xfrm>
          <a:off x="4086838" y="2763388"/>
          <a:ext cx="1668597" cy="306221"/>
        </a:xfrm>
        <a:custGeom>
          <a:avLst/>
          <a:gdLst/>
          <a:ahLst/>
          <a:cxnLst/>
          <a:rect l="0" t="0" r="0" b="0"/>
          <a:pathLst>
            <a:path>
              <a:moveTo>
                <a:pt x="1668597" y="0"/>
              </a:moveTo>
              <a:lnTo>
                <a:pt x="1668597" y="237765"/>
              </a:lnTo>
              <a:lnTo>
                <a:pt x="0" y="237765"/>
              </a:lnTo>
              <a:lnTo>
                <a:pt x="0" y="3062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9C0E4-9994-47DA-8C28-EF05660A73E6}">
      <dsp:nvSpPr>
        <dsp:cNvPr id="0" name=""/>
        <dsp:cNvSpPr/>
      </dsp:nvSpPr>
      <dsp:spPr>
        <a:xfrm>
          <a:off x="3901617" y="916075"/>
          <a:ext cx="1853818" cy="537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032"/>
              </a:lnTo>
              <a:lnTo>
                <a:pt x="1853818" y="469032"/>
              </a:lnTo>
              <a:lnTo>
                <a:pt x="1853818" y="5374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BFC-9DF1-46F6-917E-F6A7EA6E5D2B}">
      <dsp:nvSpPr>
        <dsp:cNvPr id="0" name=""/>
        <dsp:cNvSpPr/>
      </dsp:nvSpPr>
      <dsp:spPr>
        <a:xfrm>
          <a:off x="1682644" y="2841253"/>
          <a:ext cx="1312457" cy="21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56"/>
              </a:lnTo>
              <a:lnTo>
                <a:pt x="1312457" y="146456"/>
              </a:lnTo>
              <a:lnTo>
                <a:pt x="1312457" y="2149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8198-993E-4A98-8A32-DCFAB2686ABF}">
      <dsp:nvSpPr>
        <dsp:cNvPr id="0" name=""/>
        <dsp:cNvSpPr/>
      </dsp:nvSpPr>
      <dsp:spPr>
        <a:xfrm>
          <a:off x="1682644" y="2841253"/>
          <a:ext cx="185606" cy="21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56"/>
              </a:lnTo>
              <a:lnTo>
                <a:pt x="185606" y="146456"/>
              </a:lnTo>
              <a:lnTo>
                <a:pt x="185606" y="2149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DEF33-42A8-4885-8B9F-26D5912EBDF0}">
      <dsp:nvSpPr>
        <dsp:cNvPr id="0" name=""/>
        <dsp:cNvSpPr/>
      </dsp:nvSpPr>
      <dsp:spPr>
        <a:xfrm>
          <a:off x="555793" y="2841253"/>
          <a:ext cx="1126851" cy="214912"/>
        </a:xfrm>
        <a:custGeom>
          <a:avLst/>
          <a:gdLst/>
          <a:ahLst/>
          <a:cxnLst/>
          <a:rect l="0" t="0" r="0" b="0"/>
          <a:pathLst>
            <a:path>
              <a:moveTo>
                <a:pt x="1126851" y="0"/>
              </a:moveTo>
              <a:lnTo>
                <a:pt x="1126851" y="146456"/>
              </a:lnTo>
              <a:lnTo>
                <a:pt x="0" y="146456"/>
              </a:lnTo>
              <a:lnTo>
                <a:pt x="0" y="2149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16CC8-EC22-43F4-A8BE-7544974C53DA}">
      <dsp:nvSpPr>
        <dsp:cNvPr id="0" name=""/>
        <dsp:cNvSpPr/>
      </dsp:nvSpPr>
      <dsp:spPr>
        <a:xfrm>
          <a:off x="1682644" y="916075"/>
          <a:ext cx="2218972" cy="537488"/>
        </a:xfrm>
        <a:custGeom>
          <a:avLst/>
          <a:gdLst/>
          <a:ahLst/>
          <a:cxnLst/>
          <a:rect l="0" t="0" r="0" b="0"/>
          <a:pathLst>
            <a:path>
              <a:moveTo>
                <a:pt x="2218972" y="0"/>
              </a:moveTo>
              <a:lnTo>
                <a:pt x="2218972" y="469032"/>
              </a:lnTo>
              <a:lnTo>
                <a:pt x="0" y="469032"/>
              </a:lnTo>
              <a:lnTo>
                <a:pt x="0" y="5374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22827-9F62-415C-B17B-69E57BE6941F}">
      <dsp:nvSpPr>
        <dsp:cNvPr id="0" name=""/>
        <dsp:cNvSpPr/>
      </dsp:nvSpPr>
      <dsp:spPr>
        <a:xfrm>
          <a:off x="1286048" y="138021"/>
          <a:ext cx="5231136" cy="778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FE9D5-9F2F-46BE-98A6-4D16731C8F49}">
      <dsp:nvSpPr>
        <dsp:cNvPr id="0" name=""/>
        <dsp:cNvSpPr/>
      </dsp:nvSpPr>
      <dsp:spPr>
        <a:xfrm>
          <a:off x="1368154" y="216022"/>
          <a:ext cx="5231136" cy="7780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Память ПК </a:t>
          </a:r>
          <a:r>
            <a:rPr lang="ru-RU" sz="2000" kern="1200" dirty="0" smtClean="0"/>
            <a:t>– совокупность устройств для хранения информации</a:t>
          </a:r>
          <a:endParaRPr lang="ru-RU" sz="2000" kern="1200" dirty="0"/>
        </a:p>
      </dsp:txBody>
      <dsp:txXfrm>
        <a:off x="1368154" y="216022"/>
        <a:ext cx="5231136" cy="778053"/>
      </dsp:txXfrm>
    </dsp:sp>
    <dsp:sp modelId="{FF6F0ABD-1C1F-4AA9-AEED-C7A761187AF4}">
      <dsp:nvSpPr>
        <dsp:cNvPr id="0" name=""/>
        <dsp:cNvSpPr/>
      </dsp:nvSpPr>
      <dsp:spPr>
        <a:xfrm>
          <a:off x="493959" y="1453563"/>
          <a:ext cx="2377370" cy="13876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9636-22BF-4AB3-A40B-206A81C26E17}">
      <dsp:nvSpPr>
        <dsp:cNvPr id="0" name=""/>
        <dsp:cNvSpPr/>
      </dsp:nvSpPr>
      <dsp:spPr>
        <a:xfrm>
          <a:off x="576065" y="1531564"/>
          <a:ext cx="2377370" cy="138768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Внутренняя</a:t>
          </a:r>
          <a:r>
            <a:rPr lang="ru-RU" sz="1600" kern="1200" dirty="0" smtClean="0"/>
            <a:t>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быстродействующая,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ограниченный объём</a:t>
          </a:r>
          <a:endParaRPr lang="ru-RU" sz="1600" kern="1200" dirty="0"/>
        </a:p>
      </dsp:txBody>
      <dsp:txXfrm>
        <a:off x="576065" y="1531564"/>
        <a:ext cx="2377370" cy="1387689"/>
      </dsp:txXfrm>
    </dsp:sp>
    <dsp:sp modelId="{B860A688-0299-4C14-B7DE-4D6A451F669E}">
      <dsp:nvSpPr>
        <dsp:cNvPr id="0" name=""/>
        <dsp:cNvSpPr/>
      </dsp:nvSpPr>
      <dsp:spPr>
        <a:xfrm>
          <a:off x="709" y="3056166"/>
          <a:ext cx="1110167" cy="461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B22F9-E59D-4F3B-8F0D-0E2D4652155E}">
      <dsp:nvSpPr>
        <dsp:cNvPr id="0" name=""/>
        <dsp:cNvSpPr/>
      </dsp:nvSpPr>
      <dsp:spPr>
        <a:xfrm>
          <a:off x="82815" y="3134166"/>
          <a:ext cx="1110167" cy="4612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Постоянная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ПЗУ</a:t>
          </a:r>
          <a:endParaRPr lang="ru-RU" sz="1200" b="1" kern="1200" dirty="0"/>
        </a:p>
      </dsp:txBody>
      <dsp:txXfrm>
        <a:off x="82815" y="3134166"/>
        <a:ext cx="1110167" cy="461225"/>
      </dsp:txXfrm>
    </dsp:sp>
    <dsp:sp modelId="{3C58DB11-51C0-4DD5-94DA-890C5FC0E138}">
      <dsp:nvSpPr>
        <dsp:cNvPr id="0" name=""/>
        <dsp:cNvSpPr/>
      </dsp:nvSpPr>
      <dsp:spPr>
        <a:xfrm>
          <a:off x="1275089" y="3056166"/>
          <a:ext cx="1186324" cy="469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2698E-D673-4E48-B439-82469B839C22}">
      <dsp:nvSpPr>
        <dsp:cNvPr id="0" name=""/>
        <dsp:cNvSpPr/>
      </dsp:nvSpPr>
      <dsp:spPr>
        <a:xfrm>
          <a:off x="1357195" y="3134166"/>
          <a:ext cx="1186324" cy="4692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Оперативная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ОЗУ</a:t>
          </a:r>
          <a:endParaRPr lang="ru-RU" sz="1200" b="1" kern="1200" dirty="0"/>
        </a:p>
      </dsp:txBody>
      <dsp:txXfrm>
        <a:off x="1357195" y="3134166"/>
        <a:ext cx="1186324" cy="469235"/>
      </dsp:txXfrm>
    </dsp:sp>
    <dsp:sp modelId="{2E3FF76B-370B-4806-A218-B1B4D39AF80C}">
      <dsp:nvSpPr>
        <dsp:cNvPr id="0" name=""/>
        <dsp:cNvSpPr/>
      </dsp:nvSpPr>
      <dsp:spPr>
        <a:xfrm>
          <a:off x="2625625" y="3056166"/>
          <a:ext cx="738953" cy="469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73F4D-977C-4978-A9A7-2F50C469D9A9}">
      <dsp:nvSpPr>
        <dsp:cNvPr id="0" name=""/>
        <dsp:cNvSpPr/>
      </dsp:nvSpPr>
      <dsp:spPr>
        <a:xfrm>
          <a:off x="2707731" y="3134166"/>
          <a:ext cx="738953" cy="4692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Кэш-память</a:t>
          </a:r>
          <a:endParaRPr lang="ru-RU" sz="1200" b="1" kern="1200" dirty="0"/>
        </a:p>
      </dsp:txBody>
      <dsp:txXfrm>
        <a:off x="2707731" y="3134166"/>
        <a:ext cx="738953" cy="469235"/>
      </dsp:txXfrm>
    </dsp:sp>
    <dsp:sp modelId="{934A72A1-B330-42B7-8554-D48F54EBFEC7}">
      <dsp:nvSpPr>
        <dsp:cNvPr id="0" name=""/>
        <dsp:cNvSpPr/>
      </dsp:nvSpPr>
      <dsp:spPr>
        <a:xfrm>
          <a:off x="4382389" y="1453563"/>
          <a:ext cx="2746093" cy="1309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2415D-37AC-47E2-B07B-3487ACA46CBC}">
      <dsp:nvSpPr>
        <dsp:cNvPr id="0" name=""/>
        <dsp:cNvSpPr/>
      </dsp:nvSpPr>
      <dsp:spPr>
        <a:xfrm>
          <a:off x="4464495" y="1531564"/>
          <a:ext cx="2746093" cy="13098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Внешняя</a:t>
          </a:r>
          <a:r>
            <a:rPr lang="ru-RU" sz="1600" kern="1200" dirty="0" smtClean="0"/>
            <a:t> – требует временных затрат, неограниченный объём</a:t>
          </a:r>
          <a:endParaRPr lang="ru-RU" sz="1600" kern="1200" dirty="0"/>
        </a:p>
      </dsp:txBody>
      <dsp:txXfrm>
        <a:off x="4464495" y="1531564"/>
        <a:ext cx="2746093" cy="1309824"/>
      </dsp:txXfrm>
    </dsp:sp>
    <dsp:sp modelId="{98E11B8A-864F-4831-AF56-E274179DA3C3}">
      <dsp:nvSpPr>
        <dsp:cNvPr id="0" name=""/>
        <dsp:cNvSpPr/>
      </dsp:nvSpPr>
      <dsp:spPr>
        <a:xfrm>
          <a:off x="3506474" y="3069609"/>
          <a:ext cx="1160726" cy="469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640F4-30FC-4FAE-A921-6403E45554BD}">
      <dsp:nvSpPr>
        <dsp:cNvPr id="0" name=""/>
        <dsp:cNvSpPr/>
      </dsp:nvSpPr>
      <dsp:spPr>
        <a:xfrm>
          <a:off x="3588580" y="3147610"/>
          <a:ext cx="1160726" cy="4692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Жесткий диск (винчестер)</a:t>
          </a:r>
          <a:endParaRPr lang="ru-RU" sz="1200" b="1" kern="1200" dirty="0"/>
        </a:p>
      </dsp:txBody>
      <dsp:txXfrm>
        <a:off x="3588580" y="3147610"/>
        <a:ext cx="1160726" cy="469235"/>
      </dsp:txXfrm>
    </dsp:sp>
    <dsp:sp modelId="{A79CA9DE-0A24-4B56-8F4D-CF0BC8D2F48F}">
      <dsp:nvSpPr>
        <dsp:cNvPr id="0" name=""/>
        <dsp:cNvSpPr/>
      </dsp:nvSpPr>
      <dsp:spPr>
        <a:xfrm>
          <a:off x="4873777" y="3047438"/>
          <a:ext cx="999450" cy="469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4855F-3E06-47B5-8A17-F31A47450DB3}">
      <dsp:nvSpPr>
        <dsp:cNvPr id="0" name=""/>
        <dsp:cNvSpPr/>
      </dsp:nvSpPr>
      <dsp:spPr>
        <a:xfrm>
          <a:off x="4955883" y="3125438"/>
          <a:ext cx="999450" cy="4692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Гибкий диск (дискета)</a:t>
          </a:r>
          <a:endParaRPr lang="ru-RU" sz="1200" b="1" kern="1200" dirty="0"/>
        </a:p>
      </dsp:txBody>
      <dsp:txXfrm>
        <a:off x="4955883" y="3125438"/>
        <a:ext cx="999450" cy="469235"/>
      </dsp:txXfrm>
    </dsp:sp>
    <dsp:sp modelId="{3224C7FE-8670-48A8-A723-074744D90BB9}">
      <dsp:nvSpPr>
        <dsp:cNvPr id="0" name=""/>
        <dsp:cNvSpPr/>
      </dsp:nvSpPr>
      <dsp:spPr>
        <a:xfrm>
          <a:off x="6024929" y="3075592"/>
          <a:ext cx="1061522" cy="469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B6F74-4339-4F74-B7E1-1E77B6EB66F0}">
      <dsp:nvSpPr>
        <dsp:cNvPr id="0" name=""/>
        <dsp:cNvSpPr/>
      </dsp:nvSpPr>
      <dsp:spPr>
        <a:xfrm>
          <a:off x="6107035" y="3153593"/>
          <a:ext cx="1061522" cy="4692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Оптические</a:t>
          </a:r>
          <a:r>
            <a:rPr lang="ru-RU" sz="1200" kern="1200" dirty="0" smtClean="0"/>
            <a:t> </a:t>
          </a:r>
          <a:r>
            <a:rPr lang="ru-RU" sz="1200" b="1" kern="1200" dirty="0" smtClean="0"/>
            <a:t>диски (лазерные)</a:t>
          </a:r>
          <a:endParaRPr lang="ru-RU" sz="1200" b="1" kern="1200" dirty="0"/>
        </a:p>
      </dsp:txBody>
      <dsp:txXfrm>
        <a:off x="6107035" y="3153593"/>
        <a:ext cx="1061522" cy="469235"/>
      </dsp:txXfrm>
    </dsp:sp>
    <dsp:sp modelId="{1A8E8BCD-7A09-49CF-A77D-D905125F0B07}">
      <dsp:nvSpPr>
        <dsp:cNvPr id="0" name=""/>
        <dsp:cNvSpPr/>
      </dsp:nvSpPr>
      <dsp:spPr>
        <a:xfrm>
          <a:off x="7243836" y="3075592"/>
          <a:ext cx="738953" cy="469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4751A-175B-4DD1-829D-5F080B6617E8}">
      <dsp:nvSpPr>
        <dsp:cNvPr id="0" name=""/>
        <dsp:cNvSpPr/>
      </dsp:nvSpPr>
      <dsp:spPr>
        <a:xfrm>
          <a:off x="7325942" y="3153593"/>
          <a:ext cx="738953" cy="46923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Флеш-память</a:t>
          </a:r>
          <a:endParaRPr lang="ru-RU" sz="1200" b="1" kern="1200" dirty="0"/>
        </a:p>
      </dsp:txBody>
      <dsp:txXfrm>
        <a:off x="7325942" y="3153593"/>
        <a:ext cx="738953" cy="46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777BA60-A3CF-4E9C-B353-E9AB1AF8761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4E130B7-B3C8-4776-95BF-39E718DD1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6nQnae_AP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6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568083"/>
            <a:ext cx="6696744" cy="534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быстрее человека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Перемножит два числа,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нем сто раз библиотека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Поместиться бы смогла,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там открыть возможно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 окошек за минуту.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Угадать совсем несложно,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загадка про…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620688"/>
            <a:ext cx="82356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§2.1,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вопросы и задания 1–9 к параграфу,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№76,  №77 в РТ.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Дополнительные задания: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подготовить сообщение-доклад о внешней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памяти компьютера: жесткий диск (винчестер),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гибкий диск (дискета), оптические диски,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флеш-память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://tvoykomputer.ru/wp-content/uploads/2015/07/1412881869-568175-3173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64088" y="4077072"/>
            <a:ext cx="2664296" cy="213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torasell.ru/images/laptop_png5876.png?crc=3771912875"/>
          <p:cNvPicPr>
            <a:picLocks noChangeAspect="1" noChangeArrowheads="1"/>
          </p:cNvPicPr>
          <p:nvPr/>
        </p:nvPicPr>
        <p:blipFill>
          <a:blip r:embed="rId3" cstate="print"/>
          <a:srcRect t="1176"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27584" y="912207"/>
            <a:ext cx="7272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приобрел новые знания о…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 интересно было….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уроке мне было…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http://www.playcast.ru/uploads/2016/02/27/175386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1695450" cy="1495426"/>
          </a:xfrm>
          <a:prstGeom prst="rect">
            <a:avLst/>
          </a:prstGeom>
          <a:noFill/>
        </p:spPr>
      </p:pic>
      <p:pic>
        <p:nvPicPr>
          <p:cNvPr id="36871" name="Picture 7" descr="http://liubavyshka.ru/_ph/35/2/6021268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133475" cy="1066801"/>
          </a:xfrm>
          <a:prstGeom prst="rect">
            <a:avLst/>
          </a:prstGeom>
          <a:noFill/>
        </p:spPr>
      </p:pic>
      <p:pic>
        <p:nvPicPr>
          <p:cNvPr id="36873" name="Picture 9" descr="http://img1.liveinternet.ru/images/attach/b/4/104/136/104136607_Schmetterli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236296" y="3501008"/>
            <a:ext cx="1096516" cy="109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834779" cy="3024336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572000" y="692696"/>
            <a:ext cx="3889052" cy="633412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Ключевые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40768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компьютер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процессор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память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устройства ввода информации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устройства вывода информации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115616" y="620688"/>
            <a:ext cx="2160240" cy="432048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Компьютер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140968"/>
            <a:ext cx="426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Компьютер. Его роль в жизни человека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861048"/>
            <a:ext cx="7056784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Современный компьютер - </a:t>
            </a:r>
            <a:r>
              <a:rPr lang="ru-RU" b="1" dirty="0">
                <a:solidFill>
                  <a:srgbClr val="002060"/>
                </a:solidFill>
              </a:rPr>
              <a:t>универсальное электронное программно управляемое устройство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для </a:t>
            </a:r>
            <a:r>
              <a:rPr lang="ru-RU" dirty="0"/>
              <a:t>работы с информацией</a:t>
            </a:r>
            <a:r>
              <a:rPr lang="ru-RU" dirty="0" smtClean="0"/>
              <a:t>.</a:t>
            </a:r>
            <a:endParaRPr lang="en-US" dirty="0" smtClean="0"/>
          </a:p>
          <a:p>
            <a:pPr indent="182563" algn="just">
              <a:defRPr/>
            </a:pPr>
            <a:endParaRPr lang="en-US" dirty="0" smtClean="0"/>
          </a:p>
          <a:p>
            <a:pPr indent="182563" algn="just"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Универсальным</a:t>
            </a:r>
            <a:r>
              <a:rPr lang="ru-RU" dirty="0" smtClean="0"/>
              <a:t> </a:t>
            </a:r>
            <a:r>
              <a:rPr lang="ru-RU" dirty="0"/>
              <a:t>устройством компьютер называют потому, что он может применяться для многих целей – </a:t>
            </a:r>
            <a:r>
              <a:rPr lang="ru-RU" b="1" i="1" dirty="0">
                <a:solidFill>
                  <a:srgbClr val="002060"/>
                </a:solidFill>
              </a:rPr>
              <a:t>обрабатывать, хранить и передавать информацию</a:t>
            </a:r>
            <a:r>
              <a:rPr lang="ru-RU" dirty="0"/>
              <a:t>, </a:t>
            </a:r>
            <a:r>
              <a:rPr lang="ru-RU" b="1" i="1" dirty="0">
                <a:solidFill>
                  <a:srgbClr val="002060"/>
                </a:solidFill>
              </a:rPr>
              <a:t>использоваться человеком в разных видах деятельности.</a:t>
            </a:r>
          </a:p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195736" y="188640"/>
            <a:ext cx="6697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400" dirty="0">
                <a:latin typeface="Calibri" pitchFamily="34" charset="0"/>
              </a:rPr>
              <a:t>Компьютеры могут обрабатывать разные виды информации: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числа, текст, изображения, звуки</a:t>
            </a:r>
            <a:r>
              <a:rPr lang="ru-RU" sz="2400" dirty="0">
                <a:latin typeface="Calibri" pitchFamily="34" charset="0"/>
              </a:rPr>
              <a:t>. </a:t>
            </a:r>
          </a:p>
          <a:p>
            <a:pPr indent="182563" algn="just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Информация</a:t>
            </a:r>
            <a:r>
              <a:rPr lang="ru-RU" sz="2400" dirty="0">
                <a:latin typeface="Calibri" pitchFamily="34" charset="0"/>
              </a:rPr>
              <a:t> любого вида представляется в компьютере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в виде двоичного кода</a:t>
            </a:r>
            <a:r>
              <a:rPr lang="ru-RU" sz="24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24624" name="Group 48"/>
          <p:cNvGraphicFramePr>
            <a:graphicFrameLocks noGrp="1"/>
          </p:cNvGraphicFramePr>
          <p:nvPr/>
        </p:nvGraphicFramePr>
        <p:xfrm>
          <a:off x="1187450" y="2276475"/>
          <a:ext cx="7777163" cy="4544822"/>
        </p:xfrm>
        <a:graphic>
          <a:graphicData uri="http://schemas.openxmlformats.org/drawingml/2006/table">
            <a:tbl>
              <a:tblPr/>
              <a:tblGrid>
                <a:gridCol w="2098666"/>
                <a:gridCol w="3086109"/>
                <a:gridCol w="259238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Принцип кодирования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Двоичный код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EEB"/>
                    </a:solidFill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Натуральные числа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Остатки от деления на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: 2 = 2 ост.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: 2 = 1 ост.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: 2 = 0 ост. 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Слова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Кодировочная таблица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  11100001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  11100010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  11101001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   11110100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11100001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11101001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11110100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</a:tr>
              <a:tr h="167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Чёрно-белое изображение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Разбиение изображения на отдельные точки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00000000 1111111 00000000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00000001 1111111 10000000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00000011 1111111 11000000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</a:tr>
            </a:tbl>
          </a:graphicData>
        </a:graphic>
      </p:graphicFrame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227763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6227763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6227763" y="5949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5148263" y="29972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7812088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5148263" y="3213100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7667625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5148263" y="3500438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5076825" y="494188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5076825" y="4581525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5076825" y="421481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 flipH="1" flipV="1">
            <a:off x="6804025" y="4071938"/>
            <a:ext cx="15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V="1">
            <a:off x="8316913" y="3933825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 flipV="1">
            <a:off x="7596188" y="3933825"/>
            <a:ext cx="0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4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643563"/>
            <a:ext cx="1203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5659438"/>
            <a:ext cx="28575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8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8" grpId="0" animBg="1"/>
      <p:bldP spid="24619" grpId="0" animBg="1"/>
      <p:bldP spid="24620" grpId="0" animBg="1"/>
      <p:bldP spid="24621" grpId="0" animBg="1"/>
      <p:bldP spid="246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Программно управляемым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/>
              <a:t>устройством компьютер называется потому, что его работа осуществляется под управлением установленных на нём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программ</a:t>
            </a:r>
            <a:r>
              <a:rPr lang="ru-RU" sz="2400" dirty="0"/>
              <a:t>. </a:t>
            </a:r>
            <a:endParaRPr lang="ru-RU" sz="2400" b="1" i="1" dirty="0"/>
          </a:p>
        </p:txBody>
      </p:sp>
      <p:pic>
        <p:nvPicPr>
          <p:cNvPr id="5" name="Рисунок 8" descr="_K203057-Ed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143500" cy="33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71" b="15862"/>
          <a:stretch>
            <a:fillRect/>
          </a:stretch>
        </p:blipFill>
        <p:spPr bwMode="auto">
          <a:xfrm>
            <a:off x="3995936" y="3717032"/>
            <a:ext cx="26320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mobilegram.ru/sites/default/files/touchpro/smarty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12776"/>
            <a:ext cx="1800200" cy="1202665"/>
          </a:xfrm>
          <a:prstGeom prst="rect">
            <a:avLst/>
          </a:prstGeom>
          <a:noFill/>
        </p:spPr>
      </p:pic>
      <p:pic>
        <p:nvPicPr>
          <p:cNvPr id="29702" name="Picture 6" descr="http://tablet-news.ru/wp-content/uploads/2015/04/hp_pro_tablet_10_e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340768"/>
            <a:ext cx="1872208" cy="1403419"/>
          </a:xfrm>
          <a:prstGeom prst="rect">
            <a:avLst/>
          </a:prstGeom>
          <a:noFill/>
        </p:spPr>
      </p:pic>
      <p:pic>
        <p:nvPicPr>
          <p:cNvPr id="29704" name="Picture 8" descr="http://mywishlist.ru/pic/i/wish/orig/008/044/446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852936"/>
            <a:ext cx="2664295" cy="1785078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5589240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1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Любой компьютер состоит из процессора, памяти, устройств ввода и вывода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42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litceysel.ru/amdc/%D0%92%D1%8B%D0%BF%D0%BE%D0%BB%D0%BD%D0%B8%D0%BB+%D1%80%D0%B0%D0%B1%D0%BE%D1%82%D1%83+%D1%81%D1%82%D1%83%D0%B4%D0%B5%D0%BD%D1%82+%D0%B3%D1%80%D1%83%D0%BF%D0%BF%D1%8B+%D0%BF-22c/332191_html_1eb31bd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AFE"/>
              </a:clrFrom>
              <a:clrTo>
                <a:srgbClr val="EF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8840"/>
            <a:ext cx="2304256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0"/>
            <a:ext cx="6408712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Процессор – «мозг» компьютера.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Процессор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центральное устройство обработки информации в электронном (двоичном) виде. Изготовлен из кремния.</a:t>
            </a:r>
          </a:p>
          <a:p>
            <a:endParaRPr lang="ru-RU" sz="105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Характеристики процессора: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Производительность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количество элементарных операций, выполняемых им за одну секунду.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Тактовая частота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определяет число тактов работы процессора в секунду. Такт – это промежуток времени (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микросекунды</a:t>
            </a:r>
            <a:r>
              <a:rPr lang="ru-RU" dirty="0" smtClean="0"/>
              <a:t>), в течении которого может быть выполнена одна элементарная операция. </a:t>
            </a:r>
            <a:r>
              <a:rPr lang="en-US" dirty="0" smtClean="0"/>
              <a:t>   </a:t>
            </a:r>
            <a:r>
              <a:rPr lang="ru-RU" dirty="0" smtClean="0"/>
              <a:t>Измеряется в мегагерцах (МГц) и гигагерцах (ГГц).</a:t>
            </a:r>
            <a:r>
              <a:rPr lang="ru-RU" dirty="0"/>
              <a:t> </a:t>
            </a:r>
            <a:r>
              <a:rPr lang="en-US" dirty="0" smtClean="0"/>
              <a:t>                          </a:t>
            </a:r>
            <a:r>
              <a:rPr lang="ru-RU" dirty="0" smtClean="0"/>
              <a:t>1 МГц = миллион тактов в секунду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Разрядность процессора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размер минимальной порции информации, над которой процессор выполняет различные операции.  Разрядность процессоров современных компьютеров достигает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64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82809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+mj-lt"/>
              </a:rPr>
              <a:t>Основные производители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Intel, Cyrix, AMD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+mj-lt"/>
              </a:rPr>
              <a:t>Названия процессоров: 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Pentium, Celeron, </a:t>
            </a:r>
            <a:r>
              <a:rPr lang="en-US" sz="2400" b="1" i="1" dirty="0" err="1" smtClean="0">
                <a:solidFill>
                  <a:srgbClr val="002060"/>
                </a:solidFill>
                <a:latin typeface="+mj-lt"/>
              </a:rPr>
              <a:t>Athlon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, Core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24" name="Picture 4" descr="http://oclab.ru/uploads/787c3c4db841f5825d15cc580d64884f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05064"/>
            <a:ext cx="2361427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764704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653136"/>
            <a:ext cx="1627992" cy="116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68838">
            <a:off x="2183884" y="4709613"/>
            <a:ext cx="1341614" cy="8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509120"/>
            <a:ext cx="1017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im1-tub-ru.yandex.net/i?id=3b8b1ebca03c9b55e4fbb447d5953ac8&amp;n=33&amp;h=215&amp;w=29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437112"/>
            <a:ext cx="1323273" cy="961161"/>
          </a:xfrm>
          <a:prstGeom prst="rect">
            <a:avLst/>
          </a:prstGeom>
          <a:noFill/>
        </p:spPr>
      </p:pic>
      <p:pic>
        <p:nvPicPr>
          <p:cNvPr id="31748" name="Picture 4" descr="https://ae01.alicdn.com/kf/HTB1IqvdKFXXXXc1XVXXq6xXFXXXk/Hard-drive-for-540-7219-390-0461-3-5-300GB-15K-SAS-well-tested-working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3327">
            <a:off x="4264764" y="5164779"/>
            <a:ext cx="1373200" cy="1180952"/>
          </a:xfrm>
          <a:prstGeom prst="rect">
            <a:avLst/>
          </a:prstGeom>
          <a:noFill/>
        </p:spPr>
      </p:pic>
      <p:pic>
        <p:nvPicPr>
          <p:cNvPr id="31750" name="Picture 6" descr="http://nikitatoys.com.ua/files/img/goods/758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5229200"/>
            <a:ext cx="1008112" cy="1008112"/>
          </a:xfrm>
          <a:prstGeom prst="rect">
            <a:avLst/>
          </a:prstGeom>
          <a:noFill/>
        </p:spPr>
      </p:pic>
      <p:pic>
        <p:nvPicPr>
          <p:cNvPr id="31752" name="Picture 8" descr="http://www.grd.ru/images/price/205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085184"/>
            <a:ext cx="1224136" cy="1352671"/>
          </a:xfrm>
          <a:prstGeom prst="rect">
            <a:avLst/>
          </a:prstGeom>
          <a:noFill/>
        </p:spPr>
      </p:pic>
      <p:pic>
        <p:nvPicPr>
          <p:cNvPr id="11" name="Picture 4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581128"/>
            <a:ext cx="975501" cy="57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innoDisk5-s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509120"/>
            <a:ext cx="93503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стройства ввода информации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516216" y="3645024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фотоаппарат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3588" y="135413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сканер</a:t>
            </a:r>
          </a:p>
        </p:txBody>
      </p:sp>
      <p:pic>
        <p:nvPicPr>
          <p:cNvPr id="19460" name="Picture 10" descr="i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2915816" y="1700808"/>
            <a:ext cx="1436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2660650" y="13414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Calibri" pitchFamily="34" charset="0"/>
              </a:rPr>
              <a:t>Web</a:t>
            </a: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-камера</a:t>
            </a:r>
          </a:p>
        </p:txBody>
      </p:sp>
      <p:pic>
        <p:nvPicPr>
          <p:cNvPr id="19462" name="Picture 12" descr="i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00808"/>
            <a:ext cx="2089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1071563" y="1341438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alibri" pitchFamily="34" charset="0"/>
              </a:rPr>
              <a:t>планшет</a:t>
            </a: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6659563" y="1341438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клавиатура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683568" y="350100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джойстик</a:t>
            </a:r>
          </a:p>
        </p:txBody>
      </p:sp>
      <p:pic>
        <p:nvPicPr>
          <p:cNvPr id="19468" name="Picture 21" descr="genius_metalstrike3d_557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05064"/>
            <a:ext cx="13335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2" descr="15471" hidden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0775" y="4724400"/>
            <a:ext cx="1701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3" descr="10338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556792"/>
            <a:ext cx="22002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9" descr="папп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509120"/>
            <a:ext cx="19907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2051720" y="3501008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микрофон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491880" y="3573016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цифровая</a:t>
            </a:r>
            <a:br>
              <a:rPr lang="ru-RU" sz="20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 камера</a:t>
            </a:r>
          </a:p>
        </p:txBody>
      </p:sp>
      <p:sp>
        <p:nvSpPr>
          <p:cNvPr id="28" name="Содержимое 11"/>
          <p:cNvSpPr>
            <a:spLocks noGrp="1"/>
          </p:cNvSpPr>
          <p:nvPr>
            <p:ph idx="1"/>
          </p:nvPr>
        </p:nvSpPr>
        <p:spPr>
          <a:xfrm>
            <a:off x="628650" y="6143625"/>
            <a:ext cx="8229600" cy="5000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Какие ещё устройства тебе известны?</a:t>
            </a:r>
          </a:p>
        </p:txBody>
      </p:sp>
      <p:pic>
        <p:nvPicPr>
          <p:cNvPr id="22" name="Рисунок 3" descr="Клавиатура 1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4358">
            <a:off x="6350262" y="2079468"/>
            <a:ext cx="2164190" cy="119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микрофон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05064"/>
            <a:ext cx="2232248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6" descr="мышь1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933056"/>
            <a:ext cx="1368152" cy="12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8" descr="фотоаппарат2.jpe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005064"/>
            <a:ext cx="1301278" cy="80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148064" y="3573016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мышь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5" name="Рисунок 7" descr="фотоаппарат1.jpe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581128"/>
            <a:ext cx="154705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мышь2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39761">
            <a:off x="5136180" y="4952840"/>
            <a:ext cx="1161171" cy="10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стройства вывода информации</a:t>
            </a:r>
            <a:endParaRPr lang="ru-RU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372200" y="3717032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3</a:t>
            </a:r>
            <a:r>
              <a:rPr lang="en-US" sz="2000" b="1" dirty="0">
                <a:solidFill>
                  <a:srgbClr val="003399"/>
                </a:solidFill>
                <a:latin typeface="Calibri" pitchFamily="34" charset="0"/>
              </a:rPr>
              <a:t>D </a:t>
            </a: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принтер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067944" y="1340768"/>
            <a:ext cx="273630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колонки 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2843808" y="134076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монитор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1071563" y="1341438"/>
            <a:ext cx="128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проектор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9464" name="Picture 16" descr="big_091161429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538" y="1773238"/>
            <a:ext cx="24114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6516688" y="1340768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графопостроитель</a:t>
            </a:r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683568" y="3645024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</a:rPr>
              <a:t>принтер</a:t>
            </a:r>
            <a:endParaRPr lang="ru-RU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9467" name="Picture 21" descr="big_091161429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538" y="1773238"/>
            <a:ext cx="24114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2" descr="15471" hidden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0775" y="4724400"/>
            <a:ext cx="1701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8" descr="ап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3485630"/>
            <a:ext cx="2160240" cy="25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3203848" y="3501008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3399"/>
                </a:solidFill>
                <a:latin typeface="Calibri" pitchFamily="34" charset="0"/>
              </a:rPr>
              <a:t>плоттер</a:t>
            </a:r>
          </a:p>
        </p:txBody>
      </p:sp>
      <p:sp>
        <p:nvSpPr>
          <p:cNvPr id="28" name="Содержимое 11"/>
          <p:cNvSpPr>
            <a:spLocks noGrp="1"/>
          </p:cNvSpPr>
          <p:nvPr>
            <p:ph idx="1"/>
          </p:nvPr>
        </p:nvSpPr>
        <p:spPr>
          <a:xfrm>
            <a:off x="628650" y="6143625"/>
            <a:ext cx="8229600" cy="5000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Какие ещё устройства тебе известны?</a:t>
            </a:r>
          </a:p>
        </p:txBody>
      </p:sp>
      <p:pic>
        <p:nvPicPr>
          <p:cNvPr id="19476" name="Picture 2" descr="http://www.itclips.net/wp-content/plugins/rss-poster/cache/27ca5_UPv11-full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78"/>
          <a:stretch>
            <a:fillRect/>
          </a:stretch>
        </p:blipFill>
        <p:spPr bwMode="auto">
          <a:xfrm>
            <a:off x="6012160" y="4221088"/>
            <a:ext cx="1929954" cy="178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5" descr="проектор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9552" y="1844825"/>
            <a:ext cx="210757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s://www.kv.by/sites/default/files/printer-icon.pn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683568" y="4149080"/>
            <a:ext cx="1872208" cy="1872209"/>
          </a:xfrm>
          <a:prstGeom prst="rect">
            <a:avLst/>
          </a:prstGeom>
          <a:noFill/>
        </p:spPr>
      </p:pic>
      <p:pic>
        <p:nvPicPr>
          <p:cNvPr id="32774" name="Picture 6" descr="http://www.bestnewmonitors.com/wp-content/uploads/2016/03/51YZWrKh7R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71800" y="1844824"/>
            <a:ext cx="1512168" cy="1512168"/>
          </a:xfrm>
          <a:prstGeom prst="rect">
            <a:avLst/>
          </a:prstGeom>
          <a:noFill/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700808"/>
            <a:ext cx="16383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827410" y="1628800"/>
            <a:ext cx="2663825" cy="431800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Устройства ввода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27410" y="2349525"/>
            <a:ext cx="2663825" cy="431800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Устройства вывода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3491235" y="1844700"/>
            <a:ext cx="720725" cy="0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11960" y="1628800"/>
            <a:ext cx="1800225" cy="1152525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Внутренняя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31323" y="1628800"/>
            <a:ext cx="1800225" cy="1152525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Внешняя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38935" y="3429025"/>
            <a:ext cx="1944688" cy="431800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Процессор</a:t>
            </a: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flipH="1" flipV="1">
            <a:off x="3491235" y="2493988"/>
            <a:ext cx="720725" cy="0"/>
          </a:xfrm>
          <a:prstGeom prst="line">
            <a:avLst/>
          </a:prstGeom>
          <a:ln w="28575">
            <a:solidFill>
              <a:srgbClr val="002060"/>
            </a:solidFill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H="1" flipV="1">
            <a:off x="6010598" y="1844700"/>
            <a:ext cx="720725" cy="0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H="1" flipV="1">
            <a:off x="6012185" y="2493988"/>
            <a:ext cx="720725" cy="0"/>
          </a:xfrm>
          <a:prstGeom prst="line">
            <a:avLst/>
          </a:prstGeom>
          <a:ln w="28575">
            <a:solidFill>
              <a:srgbClr val="002060"/>
            </a:solidFill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4931098" y="2852763"/>
            <a:ext cx="0" cy="576262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H="1">
            <a:off x="5362898" y="2852763"/>
            <a:ext cx="0" cy="576262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098" name="Заголовок 2"/>
          <p:cNvSpPr>
            <a:spLocks/>
          </p:cNvSpPr>
          <p:nvPr/>
        </p:nvSpPr>
        <p:spPr bwMode="auto">
          <a:xfrm>
            <a:off x="1043608" y="404664"/>
            <a:ext cx="7643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Схема информационных потоков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422108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Различные устройства компьютера связаны между собой каналами передачи информации.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Архитектура</a:t>
            </a:r>
            <a:r>
              <a:rPr lang="ru-RU" sz="2000" dirty="0">
                <a:solidFill>
                  <a:srgbClr val="002060"/>
                </a:solidFill>
              </a:rPr>
              <a:t> персонального </a:t>
            </a:r>
            <a:r>
              <a:rPr lang="ru-RU" sz="2000" b="1" dirty="0">
                <a:solidFill>
                  <a:srgbClr val="002060"/>
                </a:solidFill>
              </a:rPr>
              <a:t>компьютера</a:t>
            </a:r>
            <a:r>
              <a:rPr lang="ru-RU" sz="2000" dirty="0">
                <a:solidFill>
                  <a:srgbClr val="002060"/>
                </a:solidFill>
              </a:rPr>
              <a:t> – это функциональные и технические характеристики его устройств.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вадрат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521</Words>
  <Application>Microsoft Office PowerPoint</Application>
  <PresentationFormat>Экран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квадрат</vt:lpstr>
      <vt:lpstr>Слайд 1</vt:lpstr>
      <vt:lpstr>Слайд 2</vt:lpstr>
      <vt:lpstr>Слайд 3</vt:lpstr>
      <vt:lpstr>Слайд 4</vt:lpstr>
      <vt:lpstr>Слайд 5</vt:lpstr>
      <vt:lpstr>Слайд 6</vt:lpstr>
      <vt:lpstr>Устройства ввода информации</vt:lpstr>
      <vt:lpstr>Устройства вывода информации</vt:lpstr>
      <vt:lpstr>Слайд 9</vt:lpstr>
      <vt:lpstr>Слайд 10</vt:lpstr>
      <vt:lpstr>Слайд 11</vt:lpstr>
    </vt:vector>
  </TitlesOfParts>
  <Company>Лебяжьевская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Углова Т.В.</dc:creator>
  <cp:lastModifiedBy>Com1</cp:lastModifiedBy>
  <cp:revision>23</cp:revision>
  <dcterms:created xsi:type="dcterms:W3CDTF">2017-01-28T13:11:00Z</dcterms:created>
  <dcterms:modified xsi:type="dcterms:W3CDTF">2017-11-08T04:52:22Z</dcterms:modified>
</cp:coreProperties>
</file>