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94" r:id="rId2"/>
    <p:sldId id="296" r:id="rId3"/>
    <p:sldId id="335" r:id="rId4"/>
    <p:sldId id="355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4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10E22-6A25-4BC6-AD10-CBB01E4EDB4D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91A8D-B383-4B4F-A0A1-4817AC904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6A364-BA6A-4763-B7C6-2A02731412C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1F32D-AFC0-4DF6-89A3-BB629DA93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6A364-BA6A-4763-B7C6-2A02731412C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1F32D-AFC0-4DF6-89A3-BB629DA93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6A364-BA6A-4763-B7C6-2A02731412C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1F32D-AFC0-4DF6-89A3-BB629DA93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6A364-BA6A-4763-B7C6-2A02731412C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1F32D-AFC0-4DF6-89A3-BB629DA93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6A364-BA6A-4763-B7C6-2A02731412C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1F32D-AFC0-4DF6-89A3-BB629DA93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6A364-BA6A-4763-B7C6-2A02731412C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1F32D-AFC0-4DF6-89A3-BB629DA93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6A364-BA6A-4763-B7C6-2A02731412C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1F32D-AFC0-4DF6-89A3-BB629DA93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6A364-BA6A-4763-B7C6-2A02731412C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1F32D-AFC0-4DF6-89A3-BB629DA93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6A364-BA6A-4763-B7C6-2A02731412C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1F32D-AFC0-4DF6-89A3-BB629DA93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6A364-BA6A-4763-B7C6-2A02731412C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1F32D-AFC0-4DF6-89A3-BB629DA93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6A364-BA6A-4763-B7C6-2A02731412C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1F32D-AFC0-4DF6-89A3-BB629DA93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6A364-BA6A-4763-B7C6-2A02731412C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1F32D-AFC0-4DF6-89A3-BB629DA93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USER\Рабочий стол\школа\шаблоны рамок\розовое\3a63565f58a4t.jpg"/>
          <p:cNvPicPr>
            <a:picLocks noChangeAspect="1" noChangeArrowheads="1"/>
          </p:cNvPicPr>
          <p:nvPr/>
        </p:nvPicPr>
        <p:blipFill>
          <a:blip r:embed="rId2"/>
          <a:srcRect b="2343"/>
          <a:stretch>
            <a:fillRect/>
          </a:stretch>
        </p:blipFill>
        <p:spPr bwMode="auto">
          <a:xfrm>
            <a:off x="0" y="0"/>
            <a:ext cx="9144000" cy="71437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" y="357167"/>
            <a:ext cx="9144000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«Мои увлечения»</a:t>
            </a:r>
          </a:p>
          <a:p>
            <a:pPr algn="ctr"/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D:\МОИ ФОТО\Образцы рисунков\2012_0106новый00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28670"/>
            <a:ext cx="2571736" cy="3214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D:\МОИ ФОТО\Образцы рисунков\2012_0113новый0011.JPG"/>
          <p:cNvPicPr/>
          <p:nvPr/>
        </p:nvPicPr>
        <p:blipFill>
          <a:blip r:embed="rId4" cstate="print"/>
          <a:srcRect r="17548"/>
          <a:stretch>
            <a:fillRect/>
          </a:stretch>
        </p:blipFill>
        <p:spPr bwMode="auto">
          <a:xfrm>
            <a:off x="5786445" y="4071943"/>
            <a:ext cx="3357555" cy="3071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D:\МОИ ФОТО\Образцы рисунков\2011_0228новый007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428604"/>
            <a:ext cx="2643175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D:\МОИ ФОТО\Образцы рисунков\2011_0219новый000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214818"/>
            <a:ext cx="3214679" cy="3000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D:\МОИ ФОТО\Образцы рисунков\2006_082713годфевраля230019.JPG"/>
          <p:cNvPicPr/>
          <p:nvPr/>
        </p:nvPicPr>
        <p:blipFill>
          <a:blip r:embed="rId7" cstate="print"/>
          <a:srcRect l="1283" t="4487" r="7964" b="4915"/>
          <a:stretch>
            <a:fillRect/>
          </a:stretch>
        </p:blipFill>
        <p:spPr bwMode="auto">
          <a:xfrm>
            <a:off x="2786049" y="1071546"/>
            <a:ext cx="3429024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D:\МОИ ФОТО\Образцы рисунков\2011_0402новый0021.JPG"/>
          <p:cNvPicPr/>
          <p:nvPr/>
        </p:nvPicPr>
        <p:blipFill>
          <a:blip r:embed="rId8" cstate="print"/>
          <a:srcRect l="8177" r="1389" b="4148"/>
          <a:stretch>
            <a:fillRect/>
          </a:stretch>
        </p:blipFill>
        <p:spPr bwMode="auto">
          <a:xfrm>
            <a:off x="3428993" y="3990976"/>
            <a:ext cx="2027611" cy="2867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USER\Рабочий стол\школа\шаблоны рамок\розовое\3a63565f58a4t.jpg"/>
          <p:cNvPicPr>
            <a:picLocks noChangeAspect="1" noChangeArrowheads="1"/>
          </p:cNvPicPr>
          <p:nvPr/>
        </p:nvPicPr>
        <p:blipFill>
          <a:blip r:embed="rId2"/>
          <a:srcRect b="2343"/>
          <a:stretch>
            <a:fillRect/>
          </a:stretch>
        </p:blipFill>
        <p:spPr bwMode="auto">
          <a:xfrm>
            <a:off x="0" y="0"/>
            <a:ext cx="9144000" cy="71437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" y="357167"/>
            <a:ext cx="9144000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«Мои увлечения»</a:t>
            </a:r>
          </a:p>
          <a:p>
            <a:pPr algn="ctr"/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 descr="D:\МОИ ФОТО\Образцы рисунков\2012_0106новый00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32" y="1142985"/>
            <a:ext cx="2571768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D:\МОИ ФОТО\Образцы рисунков\2011_0414новый00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643669" y="4643446"/>
            <a:ext cx="2500331" cy="2571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D:\МОИ ФОТО\Образцы рисунков\2011_0402новый0020.JPG"/>
          <p:cNvPicPr/>
          <p:nvPr/>
        </p:nvPicPr>
        <p:blipFill>
          <a:blip r:embed="rId5" cstate="print"/>
          <a:srcRect t="5602" r="9612" b="4202"/>
          <a:stretch>
            <a:fillRect/>
          </a:stretch>
        </p:blipFill>
        <p:spPr bwMode="auto">
          <a:xfrm>
            <a:off x="3643306" y="4000505"/>
            <a:ext cx="2643207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D:\МОИ ФОТО\Образцы рисунков\2011_0831новый0057.JPG"/>
          <p:cNvPicPr/>
          <p:nvPr/>
        </p:nvPicPr>
        <p:blipFill>
          <a:blip r:embed="rId6" cstate="print"/>
          <a:srcRect l="5701" t="1783" r="6413" b="8913"/>
          <a:stretch>
            <a:fillRect/>
          </a:stretch>
        </p:blipFill>
        <p:spPr bwMode="auto">
          <a:xfrm>
            <a:off x="285720" y="1643050"/>
            <a:ext cx="3214679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D:\МОИ ФОТО\уроки, РМО\2013_0403проектовзащита0018.JPG"/>
          <p:cNvPicPr/>
          <p:nvPr/>
        </p:nvPicPr>
        <p:blipFill>
          <a:blip r:embed="rId7" cstate="print"/>
          <a:srcRect l="20000" t="9677" r="15000" b="12903"/>
          <a:stretch>
            <a:fillRect/>
          </a:stretch>
        </p:blipFill>
        <p:spPr bwMode="auto">
          <a:xfrm>
            <a:off x="4000496" y="1071546"/>
            <a:ext cx="1714512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USER\Рабочий стол\школа\шаблоны рамок\розовое\3a63565f58a4t.jpg"/>
          <p:cNvPicPr>
            <a:picLocks noChangeAspect="1" noChangeArrowheads="1"/>
          </p:cNvPicPr>
          <p:nvPr/>
        </p:nvPicPr>
        <p:blipFill>
          <a:blip r:embed="rId2"/>
          <a:srcRect b="2343"/>
          <a:stretch>
            <a:fillRect/>
          </a:stretch>
        </p:blipFill>
        <p:spPr bwMode="auto">
          <a:xfrm>
            <a:off x="0" y="0"/>
            <a:ext cx="9144000" cy="7143776"/>
          </a:xfrm>
          <a:prstGeom prst="rect">
            <a:avLst/>
          </a:prstGeom>
          <a:noFill/>
          <a:ln>
            <a:solidFill>
              <a:srgbClr val="FF66FF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" y="357167"/>
            <a:ext cx="9144000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«Мои увлечения»</a:t>
            </a:r>
          </a:p>
          <a:p>
            <a:pPr algn="ctr"/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C:\Documents and Settings\USER\Рабочий стол\фестиваль\фотоматериалы\2006_0211алмааты00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928671"/>
            <a:ext cx="2714644" cy="21428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Documents and Settings\USER\Рабочий стол\фестиваль\фотоматериалы\2011_0928новый006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1000108"/>
            <a:ext cx="2675952" cy="20066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C:\Documents and Settings\USER\Рабочий стол\фестиваль\фотоматериалы\2011_0928новый006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1000108"/>
            <a:ext cx="2777571" cy="20828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C:\Documents and Settings\USER\Рабочий стол\фестиваль\фотоматериалы\2011_0817новый000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1" y="5072075"/>
            <a:ext cx="2500331" cy="2035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D:\МОИ ФОТО\2013_01211сентября\2013_01211сентября000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9" y="3214686"/>
            <a:ext cx="2857488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D:\МОИ ФОТО\2013_01211сентября\2013_01211сентября0007.JPG"/>
          <p:cNvPicPr/>
          <p:nvPr/>
        </p:nvPicPr>
        <p:blipFill>
          <a:blip r:embed="rId8" cstate="print"/>
          <a:srcRect l="12051"/>
          <a:stretch>
            <a:fillRect/>
          </a:stretch>
        </p:blipFill>
        <p:spPr bwMode="auto">
          <a:xfrm>
            <a:off x="357158" y="3071811"/>
            <a:ext cx="2143140" cy="2039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C:\Documents and Settings\USER\Рабочий стол\фестиваль\фотоматериалы\2006_0220алмааты0004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71736" y="3143248"/>
            <a:ext cx="3429024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USER\Рабочий стол\школа\шаблоны рамок\розовое\3a63565f58a4t.jpg"/>
          <p:cNvPicPr>
            <a:picLocks noChangeAspect="1" noChangeArrowheads="1"/>
          </p:cNvPicPr>
          <p:nvPr/>
        </p:nvPicPr>
        <p:blipFill>
          <a:blip r:embed="rId2"/>
          <a:srcRect b="2343"/>
          <a:stretch>
            <a:fillRect/>
          </a:stretch>
        </p:blipFill>
        <p:spPr bwMode="auto">
          <a:xfrm>
            <a:off x="0" y="0"/>
            <a:ext cx="9144000" cy="7143776"/>
          </a:xfrm>
          <a:prstGeom prst="rect">
            <a:avLst/>
          </a:prstGeom>
          <a:noFill/>
          <a:ln>
            <a:solidFill>
              <a:srgbClr val="FF66FF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" y="357167"/>
            <a:ext cx="9144000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«Мои увлечения»</a:t>
            </a:r>
          </a:p>
          <a:p>
            <a:pPr algn="ctr"/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Рисунок 13" descr="C:\Documents and Settings\USER\Рабочий стол\фестиваль\фотоматериалы\2006_0707алмааты005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1" y="1500174"/>
            <a:ext cx="2762251" cy="2071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C:\Documents and Settings\USER\Рабочий стол\фестиваль\фотоматериалы\2006_0707алмааты005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9" y="4286256"/>
            <a:ext cx="2616661" cy="1962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C:\Documents and Settings\USER\Рабочий стол\фестиваль\фотоматериалы\2006_0707алмааты005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50" y="5072075"/>
            <a:ext cx="2625631" cy="19688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 descr="C:\Documents and Settings\USER\Рабочий стол\фестиваль\фотоматериалы\2006_081813годфевраля23005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7" y="1071546"/>
            <a:ext cx="5286412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1370</TotalTime>
  <Words>19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174</cp:revision>
  <dcterms:created xsi:type="dcterms:W3CDTF">2013-02-10T05:04:40Z</dcterms:created>
  <dcterms:modified xsi:type="dcterms:W3CDTF">2014-04-16T13:58:06Z</dcterms:modified>
</cp:coreProperties>
</file>