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&#1088;&#1072;&#1073;&#1086;&#1090;&#1072;\&#1092;&#1080;&#1079;&#1084;&#1080;&#1085;&#1091;&#1090;&#1082;&#1080;\&#1084;&#1091;&#1079;&#1099;&#1082;&#1072;&#1083;&#1100;&#1085;&#1099;&#1077;%20&#1092;&#1080;&#1079;&#1084;&#1080;&#1085;&#1091;&#1090;&#1082;&#1080;\&#1076;&#1074;&#1077;%20&#1088;&#1091;&#1082;&#1080;\dve_ruki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13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Физминутка </a:t>
            </a:r>
            <a:br>
              <a:rPr lang="ru-RU" smtClean="0"/>
            </a:br>
            <a:r>
              <a:rPr lang="ru-RU" smtClean="0"/>
              <a:t>«Две сестрицы –две руки»</a:t>
            </a:r>
          </a:p>
        </p:txBody>
      </p:sp>
      <p:pic>
        <p:nvPicPr>
          <p:cNvPr id="2052" name="Picture 2" descr="C:\рисунки\анимашки\танцы спорт\126598fc0d9c1fe87eb0b111e43e8ac8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" y="357188"/>
            <a:ext cx="2071688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dve_ru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-642938" y="48577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7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91000" numSld="14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C:\рисунки\анимашки\танцы спорт\165432618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49363" y="317500"/>
            <a:ext cx="6251575" cy="568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016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C:\рисунки\анимашки\РАЗНОЕ\Руки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3071813"/>
            <a:ext cx="3419475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14313" y="357188"/>
            <a:ext cx="86439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latin typeface="Calibri" pitchFamily="34" charset="0"/>
              </a:rPr>
              <a:t>Береги </a:t>
            </a:r>
          </a:p>
          <a:p>
            <a:r>
              <a:rPr lang="ru-RU" sz="4000">
                <a:latin typeface="Calibri" pitchFamily="34" charset="0"/>
              </a:rPr>
              <a:t>         здоровье </a:t>
            </a:r>
          </a:p>
          <a:p>
            <a:r>
              <a:rPr lang="ru-RU" sz="4000">
                <a:latin typeface="Calibri" pitchFamily="34" charset="0"/>
              </a:rPr>
              <a:t>                      смолоду!</a:t>
            </a:r>
          </a:p>
        </p:txBody>
      </p:sp>
    </p:spTree>
    <p:custDataLst>
      <p:tags r:id="rId1"/>
    </p:custDataLst>
  </p:cSld>
  <p:clrMapOvr>
    <a:masterClrMapping/>
  </p:clrMapOvr>
  <p:transition advTm="459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83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2" descr="C:\рисунки\анимашки\танцы спорт\36687034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63" y="571500"/>
            <a:ext cx="5208587" cy="421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07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2" descr="C:\рисунки\анимашки\танцы спорт\sporta-49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03438" y="1928813"/>
            <a:ext cx="5972175" cy="253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547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рисунки\анимашки\танцы спорт\sporta-109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1000125"/>
            <a:ext cx="3433762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67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2" descr="C:\рисунки\анимашки\танцы спорт\sports-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1857375"/>
            <a:ext cx="5551488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65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2" descr="C:\рисунки\анимашки\танцы спорт\sports-37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79613" y="979488"/>
            <a:ext cx="4592637" cy="459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62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2" descr="C:\рисунки\анимашки\танцы спорт\1eea639589fa1f2f4b4af4dafe94242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313" y="-149225"/>
            <a:ext cx="4214812" cy="700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54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2" descr="C:\рисунки\анимашки\танцы спорт\3fde2f8e4bcce9d1d1dee2ce082a06f7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714375"/>
            <a:ext cx="4403725" cy="559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82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C:\рисунки\Шаблоны презентаций\Фоны\bv102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C:\рисунки\анимашки\танцы спорт\5ba19a1d79cb449be32002025714f5b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1143000"/>
            <a:ext cx="3286125" cy="468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11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PresentationFormat>Экран (4:3)</PresentationFormat>
  <Paragraphs>4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Физминутка  «Две сестрицы –две руки»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Физминутка  «Две сестрицы –две руки»</dc:title>
  <cp:lastModifiedBy>User</cp:lastModifiedBy>
  <cp:revision>1</cp:revision>
  <dcterms:modified xsi:type="dcterms:W3CDTF">2017-11-07T19:09:35Z</dcterms:modified>
</cp:coreProperties>
</file>