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3" r:id="rId2"/>
    <p:sldId id="268" r:id="rId3"/>
    <p:sldId id="286" r:id="rId4"/>
    <p:sldId id="270" r:id="rId5"/>
    <p:sldId id="285" r:id="rId6"/>
    <p:sldId id="275" r:id="rId7"/>
    <p:sldId id="282" r:id="rId8"/>
    <p:sldId id="287" r:id="rId9"/>
    <p:sldId id="276" r:id="rId10"/>
    <p:sldId id="257" r:id="rId11"/>
    <p:sldId id="277" r:id="rId12"/>
    <p:sldId id="259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00" autoAdjust="0"/>
    <p:restoredTop sz="94660"/>
  </p:normalViewPr>
  <p:slideViewPr>
    <p:cSldViewPr>
      <p:cViewPr varScale="1">
        <p:scale>
          <a:sx n="68" d="100"/>
          <a:sy n="68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96087-1FC2-459F-9C55-CB4A0B6971D5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838BD-5ADE-4FDB-8745-F3CBADB78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838BD-5ADE-4FDB-8745-F3CBADB78E5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1015-2877-49A6-8965-0522256E85D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FB79BD-B677-45B7-B73B-8F76071D1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1015-2877-49A6-8965-0522256E85D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79BD-B677-45B7-B73B-8F76071D1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1015-2877-49A6-8965-0522256E85D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79BD-B677-45B7-B73B-8F76071D1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1015-2877-49A6-8965-0522256E85D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FB79BD-B677-45B7-B73B-8F76071D1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1015-2877-49A6-8965-0522256E85D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79BD-B677-45B7-B73B-8F76071D10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1015-2877-49A6-8965-0522256E85D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79BD-B677-45B7-B73B-8F76071D1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1015-2877-49A6-8965-0522256E85D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FB79BD-B677-45B7-B73B-8F76071D10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1015-2877-49A6-8965-0522256E85D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79BD-B677-45B7-B73B-8F76071D1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1015-2877-49A6-8965-0522256E85D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79BD-B677-45B7-B73B-8F76071D1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1015-2877-49A6-8965-0522256E85D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79BD-B677-45B7-B73B-8F76071D1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1015-2877-49A6-8965-0522256E85D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79BD-B677-45B7-B73B-8F76071D10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6B1015-2877-49A6-8965-0522256E85D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FB79BD-B677-45B7-B73B-8F76071D10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000364" y="2143116"/>
            <a:ext cx="5838836" cy="328614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</a:rPr>
              <a:t>Свойства арифметического квадратного корня </a:t>
            </a:r>
            <a:endParaRPr lang="ru-RU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714480" y="5572140"/>
            <a:ext cx="7124720" cy="64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МКОУ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Утичевская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основная общеобразовательная школа,      учитель математики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категории  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Погадаева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С.В.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214422"/>
            <a:ext cx="3286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ветлана\Pictures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2204960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491566" cy="1295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привал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/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найдите  17 волков на рисунке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Светлана\Desktop\рисунки\17volko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4441" y="1928802"/>
            <a:ext cx="4955013" cy="3499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Четвертая вершина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Работа с книгой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714752"/>
            <a:ext cx="3643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Учебник  </a:t>
            </a: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88,  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№387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571480"/>
            <a:ext cx="217171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    Пятая вершина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     Тест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3143248"/>
          <a:ext cx="8686800" cy="185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71737" y="2442518"/>
            <a:ext cx="4429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Ключ к тесту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Взаимопроверка 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5143512"/>
            <a:ext cx="5429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Самооценка </a:t>
            </a:r>
          </a:p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решено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5 заданий –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оценка «5», 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4 задания –    «4», 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3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задания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–   «3».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Светлана\Desktop\рисунки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12" y="428604"/>
            <a:ext cx="2190766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Рефлексия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22474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3500438"/>
            <a:ext cx="47863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а) У меня все получилось 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в) Мне было скучно 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с) Я ожидал лучших результатов 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428860" y="2928934"/>
            <a:ext cx="4214842" cy="31511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8" name="Picture 4" descr="C:\Users\Светлана\Desktop\рисунки\i (4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000108"/>
            <a:ext cx="2628918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71480"/>
            <a:ext cx="8458200" cy="542928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Он есть у дерева, цветка,</a:t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Он есть у уравнений,</a:t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И знак особый – радикал –</a:t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С ним связан, вне сомнений.</a:t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Заданий многих он итог, </a:t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И с этим мы не спорим,</a:t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Надеемся, что каждый смог </a:t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Ответить: это …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Девиз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ПОКОРЯЕТ ВЕРШИНЫ ТОТ,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КТО  К НИМ СТРЕМИТСЯ»</a:t>
            </a:r>
          </a:p>
        </p:txBody>
      </p:sp>
      <p:pic>
        <p:nvPicPr>
          <p:cNvPr id="1028" name="Picture 4" descr="C:\Users\Светлана\Desktop\рисунки\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143248"/>
            <a:ext cx="2971820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71934" y="457200"/>
            <a:ext cx="4919666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первая вершина 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блиц-опрос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2500306"/>
            <a:ext cx="8686800" cy="35798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1. Квадратным корнем из числа а, называется …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2. Арифметическим квадратным корнем из числа а, называется…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3. Как называется знак  </a:t>
            </a:r>
            <a:r>
              <a:rPr lang="ru-RU" b="1" dirty="0" err="1" smtClean="0">
                <a:solidFill>
                  <a:schemeClr val="accent1"/>
                </a:solidFill>
              </a:rPr>
              <a:t>√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4 Сколько имеет корней уравнение, если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   &gt; 0________________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  =  0________________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   &lt;  0_______________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5. Корень из произведений неотрицательных множителей равен…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6. Корень из дроби, числитель которой неотрицателен, а знаменатель положителен, равен…</a:t>
            </a:r>
          </a:p>
          <a:p>
            <a:endParaRPr lang="ru-RU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3571868" y="314324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Светлана\Desktop\рисунки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15240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>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Вторая вершина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Вычислительная пауза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1785918" y="414338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72066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3108" y="2000240"/>
            <a:ext cx="124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√13+12 =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8992" y="20002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3108" y="257174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√36* √16 = 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643306" y="25717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24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1670" y="314324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√0,49* √0,16=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714744" y="378619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24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0049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0,28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71670" y="378619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3 * √64  =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286116" y="435769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2143108" y="428625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lt1"/>
                </a:solidFill>
              </a:rPr>
              <a:t>      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36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√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49   =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86116" y="4286257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43108" y="500063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√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576 =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43240" y="50006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24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29322" y="214311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√12  *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√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3 = 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58082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72132" y="285749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lt1"/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(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√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5)     = 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286512" y="2928934"/>
            <a:ext cx="71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58016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15008" y="378619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lt1"/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√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3)     =  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86512" y="371475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15140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Светлана\Desktop\рисунки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1524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build="allAtOnce"/>
      <p:bldP spid="12" grpId="0"/>
      <p:bldP spid="22" grpId="0"/>
      <p:bldP spid="23" grpId="0"/>
      <p:bldP spid="24" grpId="0"/>
      <p:bldP spid="29" grpId="0"/>
      <p:bldP spid="30" grpId="0"/>
      <p:bldP spid="35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Поставьте буквы около того примера, ответ которой соответствует этой букве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4" y="1643050"/>
          <a:ext cx="8715434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062"/>
                <a:gridCol w="1245062"/>
                <a:gridCol w="1245062"/>
                <a:gridCol w="1245062"/>
                <a:gridCol w="1245062"/>
                <a:gridCol w="1245062"/>
                <a:gridCol w="1245062"/>
              </a:tblGrid>
              <a:tr h="1663044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ru-RU" sz="2800" b="0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ru-RU" sz="2800" b="0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7</a:t>
                      </a:r>
                      <a:endParaRPr lang="ru-RU" sz="2800" b="0" u="none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24</a:t>
                      </a:r>
                      <a:endParaRPr lang="ru-RU" sz="28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8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8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8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0,5</a:t>
                      </a:r>
                      <a:endParaRPr lang="ru-RU" sz="28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0,28</a:t>
                      </a:r>
                      <a:endParaRPr lang="ru-RU" sz="28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51666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Е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Т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К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А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Н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285728"/>
            <a:ext cx="6357981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Рене Декарт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7687" y="1428737"/>
            <a:ext cx="2857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1596 - 1650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85984" y="-285776"/>
            <a:ext cx="6686536" cy="12954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Историческая страничка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000496" y="2000240"/>
            <a:ext cx="4991104" cy="42862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Французский дворянин, в 1629 г переселился в Голландию. Воин, математик, философ, физиолог, мыслитель. Что мы знаем о Рене Декарте – математике: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 Заложил основы аналитической геометрии.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 Ввел буквенные обозначения в алгебру x</a:t>
            </a:r>
            <a:r>
              <a:rPr lang="ru-RU" b="1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  y</a:t>
            </a:r>
            <a:r>
              <a:rPr lang="ru-RU" b="1" baseline="30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     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+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и т.д.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 Декартовы координаты, определяющие функцию переменной величины.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 Дал понятие импульса силы.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 Ввел понятие рефлекса (дуга Декарта).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 Высказал закон сохранения количества движения.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7"/>
            <a:ext cx="1785950" cy="302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Валеологическая  пауза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Упражнение для глаз. 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Посмотрите прямо и , не поворачивая головы, посмотрите влево, вправо, вверх, вниз. Еще раз повторяем: вправо, влево, вверх, вниз. Называю предмет, а вы на него смотрите, не поворачивая головы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Минутка 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релаксации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Закройте глаза, представьте море, легкий ветерок едва касается поверхности воды, чайки, парящие над поверхностью моря, на берегу - пальмы . Вы слышите шум прибоя, крики чаек .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457200"/>
            <a:ext cx="5491170" cy="1685916"/>
          </a:xfrm>
        </p:spPr>
        <p:txBody>
          <a:bodyPr>
            <a:normAutofit/>
          </a:bodyPr>
          <a:lstStyle/>
          <a:p>
            <a:pPr lvl="0" algn="ctr"/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 третья вершина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Самостоятельная 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работа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571743"/>
          <a:ext cx="8186742" cy="2071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638"/>
                <a:gridCol w="909638"/>
                <a:gridCol w="909638"/>
                <a:gridCol w="909638"/>
                <a:gridCol w="909638"/>
                <a:gridCol w="909638"/>
                <a:gridCol w="909638"/>
                <a:gridCol w="909638"/>
                <a:gridCol w="909638"/>
              </a:tblGrid>
              <a:tr h="10358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</a:p>
                    <a:p>
                      <a:pPr algn="ctr"/>
                      <a:r>
                        <a:rPr lang="ru-RU" sz="1400" dirty="0" smtClean="0"/>
                        <a:t>вариант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u="sng" dirty="0" smtClean="0"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u="none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 b="0" u="none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6675" marR="66675" marT="66675" marB="66675" anchor="ctr"/>
                </a:tc>
              </a:tr>
              <a:tr h="103585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II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вариант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none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000" b="1" u="none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6675" marR="66675" marT="66675" marB="66675" anchor="ctr"/>
                </a:tc>
              </a:tr>
            </a:tbl>
          </a:graphicData>
        </a:graphic>
      </p:graphicFrame>
      <p:pic>
        <p:nvPicPr>
          <p:cNvPr id="28674" name="Picture 2" descr="C:\Users\Светлана\Desktop\reWalls.com_98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42852"/>
            <a:ext cx="3019412" cy="18871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500063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Самооценка</a:t>
            </a:r>
          </a:p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Если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все задания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решен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ы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верно,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оценка – «5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», 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6-7 заданий  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«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4»,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4-5 заданий    -  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«3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».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739</TotalTime>
  <Words>374</Words>
  <Application>Microsoft Office PowerPoint</Application>
  <PresentationFormat>Экран (4:3)</PresentationFormat>
  <Paragraphs>143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Свойства арифметического квадратного корня </vt:lpstr>
      <vt:lpstr>Слайд 2</vt:lpstr>
      <vt:lpstr>Девиз урока</vt:lpstr>
      <vt:lpstr> первая вершина           блиц-опрос</vt:lpstr>
      <vt:lpstr>         Вторая вершина            Вычислительная пауза</vt:lpstr>
      <vt:lpstr>Поставьте буквы около того примера, ответ которой соответствует этой букве</vt:lpstr>
      <vt:lpstr>Историческая страничка</vt:lpstr>
      <vt:lpstr>Валеологическая  пауза</vt:lpstr>
      <vt:lpstr> третья вершина  Самостоятельная              работа</vt:lpstr>
      <vt:lpstr>привал   найдите  17 волков на рисунке</vt:lpstr>
      <vt:lpstr>                 Четвертая вершина                      Работа с книгой</vt:lpstr>
      <vt:lpstr>            Пятая вершина               Тест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83</cp:revision>
  <dcterms:created xsi:type="dcterms:W3CDTF">2013-11-06T14:27:49Z</dcterms:created>
  <dcterms:modified xsi:type="dcterms:W3CDTF">2013-11-08T19:04:13Z</dcterms:modified>
</cp:coreProperties>
</file>