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0EF-C124-4D5B-A424-FAD546BAB5B9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CA4D-1E0A-4062-8EBB-EDF52F10A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35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0EF-C124-4D5B-A424-FAD546BAB5B9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CA4D-1E0A-4062-8EBB-EDF52F10A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3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0EF-C124-4D5B-A424-FAD546BAB5B9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CA4D-1E0A-4062-8EBB-EDF52F10A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08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0EF-C124-4D5B-A424-FAD546BAB5B9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CA4D-1E0A-4062-8EBB-EDF52F10A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39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0EF-C124-4D5B-A424-FAD546BAB5B9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CA4D-1E0A-4062-8EBB-EDF52F10A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6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0EF-C124-4D5B-A424-FAD546BAB5B9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CA4D-1E0A-4062-8EBB-EDF52F10A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3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0EF-C124-4D5B-A424-FAD546BAB5B9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CA4D-1E0A-4062-8EBB-EDF52F10A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63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0EF-C124-4D5B-A424-FAD546BAB5B9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CA4D-1E0A-4062-8EBB-EDF52F10A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74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0EF-C124-4D5B-A424-FAD546BAB5B9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CA4D-1E0A-4062-8EBB-EDF52F10A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58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0EF-C124-4D5B-A424-FAD546BAB5B9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CA4D-1E0A-4062-8EBB-EDF52F10A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6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0EF-C124-4D5B-A424-FAD546BAB5B9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CA4D-1E0A-4062-8EBB-EDF52F10A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57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9A0EF-C124-4D5B-A424-FAD546BAB5B9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ECA4D-1E0A-4062-8EBB-EDF52F10A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72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fotki.info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oblacco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fotki.info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fotki.inf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/>
          <a:lstStyle/>
          <a:p>
            <a:r>
              <a:rPr lang="ru-RU" dirty="0" smtClean="0"/>
              <a:t>Картины о зиме в технике</a:t>
            </a:r>
            <a:br>
              <a:rPr lang="ru-RU" dirty="0" smtClean="0"/>
            </a:br>
            <a:r>
              <a:rPr lang="ru-RU" dirty="0" smtClean="0"/>
              <a:t> «Шерстяная акварель»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«Зима»</a:t>
            </a:r>
            <a:endParaRPr lang="ru-RU" dirty="0"/>
          </a:p>
        </p:txBody>
      </p:sp>
      <p:pic>
        <p:nvPicPr>
          <p:cNvPr id="4" name="Рисунок 3" descr="http://f9.ifotki.info/org/9d7dceccb64cfe597c2d07e5043ce6656de37b104213814.jpg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573016"/>
            <a:ext cx="4824535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524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«Зима»</a:t>
            </a:r>
            <a:endParaRPr lang="ru-RU" dirty="0"/>
          </a:p>
        </p:txBody>
      </p:sp>
      <p:pic>
        <p:nvPicPr>
          <p:cNvPr id="4" name="Объект 3" descr="&amp;scy;&amp;ncy;&amp;iecy;&amp;zhcy;&amp;icy;&amp;ncy;&amp;kcy;&amp;icy;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815" y="1600200"/>
            <a:ext cx="3460370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3648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«Синичка»</a:t>
            </a:r>
            <a:endParaRPr lang="ru-RU" dirty="0"/>
          </a:p>
        </p:txBody>
      </p:sp>
      <p:pic>
        <p:nvPicPr>
          <p:cNvPr id="4" name="Объект 3" descr="&amp;Kcy;&amp;acy;&amp;rcy;&amp;tcy;&amp;icy;&amp;ncy;&amp;acy; &amp;icy;&amp;zcy; &amp;ncy;&amp;iecy;&amp;pcy;&amp;rcy;&amp;yacy;&amp;dcy;&amp;iecy;&amp;ncy;&amp;ncy;&amp;ocy;&amp;jcy; &amp;shcy;&amp;iecy;&amp;rcy;&amp;scy;&amp;tcy;&amp;icy;. (&amp;Fcy;&amp;ocy;&amp;tcy;&amp;ocy;)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4784"/>
            <a:ext cx="4176464" cy="48245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891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«Снегири»</a:t>
            </a:r>
            <a:endParaRPr lang="ru-RU" dirty="0"/>
          </a:p>
        </p:txBody>
      </p:sp>
      <p:pic>
        <p:nvPicPr>
          <p:cNvPr id="4" name="Объект 3" descr="http://wool-art.ru/bpictures/0000003_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437" y="1600200"/>
            <a:ext cx="4017126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6355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«Снеговик»</a:t>
            </a:r>
            <a:endParaRPr lang="ru-RU" dirty="0"/>
          </a:p>
        </p:txBody>
      </p:sp>
      <p:pic>
        <p:nvPicPr>
          <p:cNvPr id="4" name="Объект 3" descr="http://mediasubs.ru/group/uploads/mi/mir-iskusstva-tvorchestva-i-krasotyi/image2/ctNGI0YjE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861" y="1600200"/>
            <a:ext cx="318627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2756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«Зимняя ночь»</a:t>
            </a:r>
            <a:endParaRPr lang="ru-RU" dirty="0"/>
          </a:p>
        </p:txBody>
      </p:sp>
      <p:pic>
        <p:nvPicPr>
          <p:cNvPr id="4" name="Объект 3" descr="3518263_24 (640x444, 45Kb)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48631"/>
            <a:ext cx="6096000" cy="422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6472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«На рябине снегири»</a:t>
            </a:r>
            <a:endParaRPr lang="ru-RU" dirty="0"/>
          </a:p>
        </p:txBody>
      </p:sp>
      <p:pic>
        <p:nvPicPr>
          <p:cNvPr id="4" name="il_fi" descr="http://img-fotki.yandex.ru/get/4712/64411701.19/0_848b4_e6a273c8_L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98" y="1600200"/>
            <a:ext cx="4010003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5630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«Снегири на ели»</a:t>
            </a:r>
            <a:endParaRPr lang="ru-RU" dirty="0"/>
          </a:p>
        </p:txBody>
      </p:sp>
      <p:pic>
        <p:nvPicPr>
          <p:cNvPr id="4" name="Объект 3" descr="http://f9.ifotki.info/org/bcb6e0a2a6c35d4710b83ea970efd78f6de37b104214667.jpg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2" y="1891506"/>
            <a:ext cx="4333875" cy="3943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956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«Зимой»</a:t>
            </a:r>
            <a:endParaRPr lang="ru-RU" dirty="0"/>
          </a:p>
        </p:txBody>
      </p:sp>
      <p:pic>
        <p:nvPicPr>
          <p:cNvPr id="4" name="Объект 3" descr="http://f9.ifotki.info/org/ea4d2fae827269380b6aba1a6c5b1c7e6de37b104214638.jpg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239169"/>
            <a:ext cx="4762500" cy="3248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84485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37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Картины о зиме в технике  «Шерстяная акварель»</vt:lpstr>
      <vt:lpstr>«Зима»</vt:lpstr>
      <vt:lpstr>«Синичка»</vt:lpstr>
      <vt:lpstr>«Снегири»</vt:lpstr>
      <vt:lpstr>«Снеговик»</vt:lpstr>
      <vt:lpstr>«Зимняя ночь»</vt:lpstr>
      <vt:lpstr>«На рябине снегири»</vt:lpstr>
      <vt:lpstr>«Снегири на ели»</vt:lpstr>
      <vt:lpstr>«Зимой»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Картины в технике  «Шерстяная акварель»</dc:title>
  <dc:creator>Admin</dc:creator>
  <cp:lastModifiedBy>Пользователь Windows</cp:lastModifiedBy>
  <cp:revision>3</cp:revision>
  <dcterms:created xsi:type="dcterms:W3CDTF">2012-11-18T17:00:16Z</dcterms:created>
  <dcterms:modified xsi:type="dcterms:W3CDTF">2013-11-06T14:36:17Z</dcterms:modified>
</cp:coreProperties>
</file>