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72" r:id="rId5"/>
    <p:sldId id="273" r:id="rId6"/>
    <p:sldId id="268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67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4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4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4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4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4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4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4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4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4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4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4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4000"/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dirty="0" smtClean="0"/>
              <a:t>Нормативно-правовая база </a:t>
            </a:r>
            <a:br>
              <a:rPr lang="ru-RU" sz="4800" dirty="0" smtClean="0"/>
            </a:br>
            <a:r>
              <a:rPr lang="ru-RU" sz="4800" dirty="0" smtClean="0"/>
              <a:t>работы с детьми с ОВЗ:</a:t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>
            <a:noAutofit/>
          </a:bodyPr>
          <a:lstStyle/>
          <a:p>
            <a:r>
              <a:rPr lang="ru-RU" sz="5400" dirty="0" smtClean="0"/>
              <a:t>Конституция Российской Федерации</a:t>
            </a:r>
            <a:br>
              <a:rPr lang="ru-RU" sz="5400" dirty="0" smtClean="0"/>
            </a:br>
            <a:r>
              <a:rPr lang="ru-RU" sz="5400" dirty="0" smtClean="0"/>
              <a:t>Статья 43</a:t>
            </a:r>
            <a:endParaRPr lang="ru-RU" sz="5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>
            <a:noAutofit/>
          </a:bodyPr>
          <a:lstStyle/>
          <a:p>
            <a:r>
              <a:rPr lang="ru-RU" sz="5400" dirty="0" smtClean="0"/>
              <a:t>Закон Российской Федерации </a:t>
            </a:r>
            <a:br>
              <a:rPr lang="ru-RU" sz="5400" dirty="0" smtClean="0"/>
            </a:br>
            <a:r>
              <a:rPr lang="ru-RU" sz="5400" dirty="0" smtClean="0"/>
              <a:t>«Об образовании в РФ» </a:t>
            </a:r>
            <a:br>
              <a:rPr lang="ru-RU" sz="5400" dirty="0" smtClean="0"/>
            </a:br>
            <a:r>
              <a:rPr lang="ru-RU" sz="5400" dirty="0" smtClean="0"/>
              <a:t>от 29.12.2012г. № 273 – ФЗ</a:t>
            </a:r>
            <a:br>
              <a:rPr lang="ru-RU" sz="5400" dirty="0" smtClean="0"/>
            </a:br>
            <a:r>
              <a:rPr lang="ru-RU" sz="5400" dirty="0" smtClean="0"/>
              <a:t>Ст.5</a:t>
            </a:r>
            <a:endParaRPr lang="ru-RU" sz="5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048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 утверждении Положения о психолого-медико-педагогической комиссии. Приказ Министерства образования и науки Российской Федерации (</a:t>
            </a:r>
            <a:r>
              <a:rPr lang="ru-RU" dirty="0" err="1" smtClean="0"/>
              <a:t>Минобрнауки</a:t>
            </a:r>
            <a:r>
              <a:rPr lang="ru-RU" dirty="0" smtClean="0"/>
              <a:t> России) от  20.09.2013 №  1082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mtClean="0"/>
              <a:t>Порядок </a:t>
            </a:r>
            <a:r>
              <a:rPr lang="ru-RU" dirty="0" smtClean="0"/>
              <a:t>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образования. Приказ Министерства образования и науки РФ от  30.08.2013 №  1014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76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СанПин</a:t>
            </a:r>
            <a:r>
              <a:rPr lang="ru-RU" dirty="0" smtClean="0"/>
              <a:t> 2.4.1.3049-13 "Санитарно-эпидемиологические требования к устройству, содержанию и организации режима работы дошкольных образовательных организаций" от  15.05.2013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895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Приказ Министерства образования и науки РФ «Об утверждении ФГОС ДО» от 17.10.2013г.  № 1155</a:t>
            </a:r>
            <a:endParaRPr lang="ru-RU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92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Нормативно-правовая база  работы с детьми с ОВЗ:  </vt:lpstr>
      <vt:lpstr>Конституция Российской Федерации Статья 43</vt:lpstr>
      <vt:lpstr>Закон Российской Федерации  «Об образовании в РФ»  от 29.12.2012г. № 273 – ФЗ Ст.5</vt:lpstr>
      <vt:lpstr>Об утверждении Положения о психолого-медико-педагогической комиссии. Приказ Министерства образования и науки Российской Федерации (Минобрнауки России) от  20.09.2013 №  1082 </vt:lpstr>
      <vt:lpstr>Порядок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образования. Приказ Министерства образования и науки РФ от  30.08.2013 №  1014 </vt:lpstr>
      <vt:lpstr>СанПин 2.4.1.3049-13 "Санитарно-эпидемиологические требования к устройству, содержанию и организации режима работы дошкольных образовательных организаций" от  15.05.2013 </vt:lpstr>
      <vt:lpstr>Приказ Министерства образования и науки РФ «Об утверждении ФГОС ДО» от 17.10.2013г.  № 1155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Нормативно-правовая база  работы с детьми с ОВЗ:  Конвенция о правах инвалидов</dc:title>
  <cp:lastModifiedBy>Spook</cp:lastModifiedBy>
  <cp:revision>26</cp:revision>
  <dcterms:modified xsi:type="dcterms:W3CDTF">2017-04-14T19:36:42Z</dcterms:modified>
</cp:coreProperties>
</file>